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ppt/diagrams/data23.xml" ContentType="application/vnd.openxmlformats-officedocument.drawingml.diagramData+xml"/>
  <Override PartName="/ppt/diagrams/layout23.xml" ContentType="application/vnd.openxmlformats-officedocument.drawingml.diagramLayout+xml"/>
  <Override PartName="/ppt/diagrams/quickStyle23.xml" ContentType="application/vnd.openxmlformats-officedocument.drawingml.diagramStyle+xml"/>
  <Override PartName="/ppt/diagrams/colors23.xml" ContentType="application/vnd.openxmlformats-officedocument.drawingml.diagramColors+xml"/>
  <Override PartName="/ppt/diagrams/drawing23.xml" ContentType="application/vnd.ms-office.drawingml.diagramDrawing+xml"/>
  <Override PartName="/ppt/diagrams/data24.xml" ContentType="application/vnd.openxmlformats-officedocument.drawingml.diagramData+xml"/>
  <Override PartName="/ppt/diagrams/layout24.xml" ContentType="application/vnd.openxmlformats-officedocument.drawingml.diagramLayout+xml"/>
  <Override PartName="/ppt/diagrams/quickStyle24.xml" ContentType="application/vnd.openxmlformats-officedocument.drawingml.diagramStyle+xml"/>
  <Override PartName="/ppt/diagrams/colors24.xml" ContentType="application/vnd.openxmlformats-officedocument.drawingml.diagramColors+xml"/>
  <Override PartName="/ppt/diagrams/drawing24.xml" ContentType="application/vnd.ms-office.drawingml.diagramDrawing+xml"/>
  <Override PartName="/ppt/diagrams/data25.xml" ContentType="application/vnd.openxmlformats-officedocument.drawingml.diagramData+xml"/>
  <Override PartName="/ppt/diagrams/layout25.xml" ContentType="application/vnd.openxmlformats-officedocument.drawingml.diagramLayout+xml"/>
  <Override PartName="/ppt/diagrams/quickStyle25.xml" ContentType="application/vnd.openxmlformats-officedocument.drawingml.diagramStyle+xml"/>
  <Override PartName="/ppt/diagrams/colors25.xml" ContentType="application/vnd.openxmlformats-officedocument.drawingml.diagramColors+xml"/>
  <Override PartName="/ppt/diagrams/drawing25.xml" ContentType="application/vnd.ms-office.drawingml.diagramDrawing+xml"/>
  <Override PartName="/ppt/diagrams/data26.xml" ContentType="application/vnd.openxmlformats-officedocument.drawingml.diagramData+xml"/>
  <Override PartName="/ppt/diagrams/layout26.xml" ContentType="application/vnd.openxmlformats-officedocument.drawingml.diagramLayout+xml"/>
  <Override PartName="/ppt/diagrams/quickStyle26.xml" ContentType="application/vnd.openxmlformats-officedocument.drawingml.diagramStyle+xml"/>
  <Override PartName="/ppt/diagrams/colors26.xml" ContentType="application/vnd.openxmlformats-officedocument.drawingml.diagramColors+xml"/>
  <Override PartName="/ppt/diagrams/drawing26.xml" ContentType="application/vnd.ms-office.drawingml.diagramDrawing+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diagrams/data60.xml" ContentType="application/vnd.openxmlformats-officedocument.drawingml.diagramData+xml"/>
  <Override PartName="/ppt/diagrams/layout50.xml" ContentType="application/vnd.openxmlformats-officedocument.drawingml.diagramLayout+xml"/>
  <Override PartName="/ppt/diagrams/quickStyle50.xml" ContentType="application/vnd.openxmlformats-officedocument.drawingml.diagramStyle+xml"/>
  <Override PartName="/ppt/diagrams/colors50.xml" ContentType="application/vnd.openxmlformats-officedocument.drawingml.diagramColor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p:sldMasterIdLst>
    <p:sldMasterId id="2147483648" r:id="rId1"/>
  </p:sldMasterIdLst>
  <p:notesMasterIdLst>
    <p:notesMasterId r:id="rId74"/>
  </p:notesMasterIdLst>
  <p:sldIdLst>
    <p:sldId id="278" r:id="rId2"/>
    <p:sldId id="279" r:id="rId3"/>
    <p:sldId id="276" r:id="rId4"/>
    <p:sldId id="281" r:id="rId5"/>
    <p:sldId id="282" r:id="rId6"/>
    <p:sldId id="283" r:id="rId7"/>
    <p:sldId id="285" r:id="rId8"/>
    <p:sldId id="286" r:id="rId9"/>
    <p:sldId id="287" r:id="rId10"/>
    <p:sldId id="288" r:id="rId11"/>
    <p:sldId id="351" r:id="rId12"/>
    <p:sldId id="290" r:id="rId13"/>
    <p:sldId id="291" r:id="rId14"/>
    <p:sldId id="350" r:id="rId15"/>
    <p:sldId id="352" r:id="rId16"/>
    <p:sldId id="333" r:id="rId17"/>
    <p:sldId id="334" r:id="rId18"/>
    <p:sldId id="335" r:id="rId19"/>
    <p:sldId id="293" r:id="rId20"/>
    <p:sldId id="294" r:id="rId21"/>
    <p:sldId id="295" r:id="rId22"/>
    <p:sldId id="296" r:id="rId23"/>
    <p:sldId id="297" r:id="rId24"/>
    <p:sldId id="298" r:id="rId25"/>
    <p:sldId id="299" r:id="rId26"/>
    <p:sldId id="301" r:id="rId27"/>
    <p:sldId id="302" r:id="rId28"/>
    <p:sldId id="303" r:id="rId29"/>
    <p:sldId id="304" r:id="rId30"/>
    <p:sldId id="305" r:id="rId31"/>
    <p:sldId id="312" r:id="rId32"/>
    <p:sldId id="313" r:id="rId33"/>
    <p:sldId id="314" r:id="rId34"/>
    <p:sldId id="315" r:id="rId35"/>
    <p:sldId id="316" r:id="rId36"/>
    <p:sldId id="317" r:id="rId37"/>
    <p:sldId id="318" r:id="rId38"/>
    <p:sldId id="322" r:id="rId39"/>
    <p:sldId id="323" r:id="rId40"/>
    <p:sldId id="320" r:id="rId41"/>
    <p:sldId id="321" r:id="rId42"/>
    <p:sldId id="324" r:id="rId43"/>
    <p:sldId id="325" r:id="rId44"/>
    <p:sldId id="353" r:id="rId45"/>
    <p:sldId id="354" r:id="rId46"/>
    <p:sldId id="355" r:id="rId47"/>
    <p:sldId id="326" r:id="rId48"/>
    <p:sldId id="327" r:id="rId49"/>
    <p:sldId id="328" r:id="rId50"/>
    <p:sldId id="329" r:id="rId51"/>
    <p:sldId id="332" r:id="rId52"/>
    <p:sldId id="356" r:id="rId53"/>
    <p:sldId id="357" r:id="rId54"/>
    <p:sldId id="330" r:id="rId55"/>
    <p:sldId id="331" r:id="rId56"/>
    <p:sldId id="358" r:id="rId57"/>
    <p:sldId id="359" r:id="rId58"/>
    <p:sldId id="361" r:id="rId59"/>
    <p:sldId id="364" r:id="rId60"/>
    <p:sldId id="365" r:id="rId61"/>
    <p:sldId id="366" r:id="rId62"/>
    <p:sldId id="367" r:id="rId63"/>
    <p:sldId id="368" r:id="rId64"/>
    <p:sldId id="369" r:id="rId65"/>
    <p:sldId id="370" r:id="rId66"/>
    <p:sldId id="371" r:id="rId67"/>
    <p:sldId id="342" r:id="rId68"/>
    <p:sldId id="343" r:id="rId69"/>
    <p:sldId id="344" r:id="rId70"/>
    <p:sldId id="345" r:id="rId71"/>
    <p:sldId id="347" r:id="rId72"/>
    <p:sldId id="349" r:id="rId73"/>
  </p:sldIdLst>
  <p:sldSz cx="18288000" cy="10287000"/>
  <p:notesSz cx="6858000" cy="9144000"/>
  <p:embeddedFontLst>
    <p:embeddedFont>
      <p:font typeface="Cambria Math" panose="02040503050406030204" pitchFamily="18" charset="0"/>
      <p:regular r:id="rId75"/>
    </p:embeddedFont>
    <p:embeddedFont>
      <p:font typeface="Poppins" panose="00000500000000000000" pitchFamily="2" charset="0"/>
      <p:regular r:id="rId76"/>
      <p:bold r:id="rId77"/>
      <p:italic r:id="rId78"/>
      <p:boldItalic r:id="rId79"/>
    </p:embeddedFont>
    <p:embeddedFont>
      <p:font typeface="Poppins Bold" panose="00000800000000000000" charset="0"/>
      <p:regular r:id="rId80"/>
    </p:embeddedFont>
    <p:embeddedFont>
      <p:font typeface="Poppins Light" panose="00000400000000000000" pitchFamily="2" charset="0"/>
      <p:regular r:id="rId81"/>
      <p:italic r:id="rId82"/>
    </p:embeddedFont>
    <p:embeddedFont>
      <p:font typeface="Poppins Medium" panose="00000600000000000000" pitchFamily="2" charset="0"/>
      <p:regular r:id="rId83"/>
      <p:italic r:id="rId8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EDE08672-B26E-0EFF-049F-B4419FBD18DE}" name="LUIGI VEROLLA" initials="LV" userId="S::l.verolla@studenti.unisa.it::c77b5d52-157d-471e-a4d2-7a88d105abc3"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AAA5"/>
    <a:srgbClr val="33CC33"/>
    <a:srgbClr val="00FF00"/>
    <a:srgbClr val="009900"/>
    <a:srgbClr val="17375E"/>
    <a:srgbClr val="EEEEEE"/>
    <a:srgbClr val="C84B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E3C6EF8-B2BB-4B1D-BCF2-F71287AF8F7C}" v="4499" dt="2024-07-04T08:45:29.862"/>
  </p1510:revLst>
</p1510:revInfo>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Stile chiaro 1 - Colore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27" autoAdjust="0"/>
    <p:restoredTop sz="86416" autoAdjust="0"/>
  </p:normalViewPr>
  <p:slideViewPr>
    <p:cSldViewPr>
      <p:cViewPr varScale="1">
        <p:scale>
          <a:sx n="64" d="100"/>
          <a:sy n="64" d="100"/>
        </p:scale>
        <p:origin x="544" y="44"/>
      </p:cViewPr>
      <p:guideLst>
        <p:guide orient="horz" pos="2160"/>
        <p:guide pos="2880"/>
      </p:guideLst>
    </p:cSldViewPr>
  </p:slideViewPr>
  <p:outlineViewPr>
    <p:cViewPr>
      <p:scale>
        <a:sx n="33" d="100"/>
        <a:sy n="33" d="100"/>
      </p:scale>
      <p:origin x="0" y="-29584"/>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microsoft.com/office/2016/11/relationships/changesInfo" Target="changesInfos/changesInfo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microsoft.com/office/2015/10/relationships/revisionInfo" Target="revisionInfo.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tableStyles" Target="tableStyles.xml"/><Relationship Id="rId91" Type="http://schemas.microsoft.com/office/2018/10/relationships/authors" Targe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GI VEROLLA" userId="c77b5d52-157d-471e-a4d2-7a88d105abc3" providerId="ADAL" clId="{F2754D73-C4F4-4668-834D-F891887EAAE6}"/>
    <pc:docChg chg="undo redo custSel addSld delSld modSld sldOrd modMainMaster">
      <pc:chgData name="LUIGI VEROLLA" userId="c77b5d52-157d-471e-a4d2-7a88d105abc3" providerId="ADAL" clId="{F2754D73-C4F4-4668-834D-F891887EAAE6}" dt="2024-06-23T19:38:37.578" v="16048" actId="20577"/>
      <pc:docMkLst>
        <pc:docMk/>
      </pc:docMkLst>
      <pc:sldChg chg="delSp modSp del mod modShow">
        <pc:chgData name="LUIGI VEROLLA" userId="c77b5d52-157d-471e-a4d2-7a88d105abc3" providerId="ADAL" clId="{F2754D73-C4F4-4668-834D-F891887EAAE6}" dt="2024-06-09T20:17:39.624" v="6686" actId="47"/>
        <pc:sldMkLst>
          <pc:docMk/>
          <pc:sldMk cId="0" sldId="270"/>
        </pc:sldMkLst>
        <pc:spChg chg="mod">
          <ac:chgData name="LUIGI VEROLLA" userId="c77b5d52-157d-471e-a4d2-7a88d105abc3" providerId="ADAL" clId="{F2754D73-C4F4-4668-834D-F891887EAAE6}" dt="2024-06-08T13:51:23.365" v="482" actId="207"/>
          <ac:spMkLst>
            <pc:docMk/>
            <pc:sldMk cId="0" sldId="270"/>
            <ac:spMk id="3" creationId="{00000000-0000-0000-0000-000000000000}"/>
          </ac:spMkLst>
        </pc:spChg>
        <pc:spChg chg="del">
          <ac:chgData name="LUIGI VEROLLA" userId="c77b5d52-157d-471e-a4d2-7a88d105abc3" providerId="ADAL" clId="{F2754D73-C4F4-4668-834D-F891887EAAE6}" dt="2024-06-08T13:47:46.775" v="470" actId="478"/>
          <ac:spMkLst>
            <pc:docMk/>
            <pc:sldMk cId="0" sldId="270"/>
            <ac:spMk id="4" creationId="{E651393D-2F39-2E39-0898-0D0E23AE3AF9}"/>
          </ac:spMkLst>
        </pc:spChg>
        <pc:spChg chg="mod">
          <ac:chgData name="LUIGI VEROLLA" userId="c77b5d52-157d-471e-a4d2-7a88d105abc3" providerId="ADAL" clId="{F2754D73-C4F4-4668-834D-F891887EAAE6}" dt="2024-06-09T16:43:42.562" v="5736" actId="20577"/>
          <ac:spMkLst>
            <pc:docMk/>
            <pc:sldMk cId="0" sldId="270"/>
            <ac:spMk id="5" creationId="{00000000-0000-0000-0000-000000000000}"/>
          </ac:spMkLst>
        </pc:spChg>
        <pc:spChg chg="del">
          <ac:chgData name="LUIGI VEROLLA" userId="c77b5d52-157d-471e-a4d2-7a88d105abc3" providerId="ADAL" clId="{F2754D73-C4F4-4668-834D-F891887EAAE6}" dt="2024-06-09T16:43:22.269" v="5689" actId="478"/>
          <ac:spMkLst>
            <pc:docMk/>
            <pc:sldMk cId="0" sldId="270"/>
            <ac:spMk id="6" creationId="{00000000-0000-0000-0000-000000000000}"/>
          </ac:spMkLst>
        </pc:spChg>
        <pc:grpChg chg="mod">
          <ac:chgData name="LUIGI VEROLLA" userId="c77b5d52-157d-471e-a4d2-7a88d105abc3" providerId="ADAL" clId="{F2754D73-C4F4-4668-834D-F891887EAAE6}" dt="2024-06-08T13:51:23.365" v="482" actId="207"/>
          <ac:grpSpMkLst>
            <pc:docMk/>
            <pc:sldMk cId="0" sldId="270"/>
            <ac:grpSpMk id="2" creationId="{00000000-0000-0000-0000-000000000000}"/>
          </ac:grpSpMkLst>
        </pc:grpChg>
      </pc:sldChg>
      <pc:sldChg chg="del">
        <pc:chgData name="LUIGI VEROLLA" userId="c77b5d52-157d-471e-a4d2-7a88d105abc3" providerId="ADAL" clId="{F2754D73-C4F4-4668-834D-F891887EAAE6}" dt="2024-06-08T10:51:09.159" v="1" actId="47"/>
        <pc:sldMkLst>
          <pc:docMk/>
          <pc:sldMk cId="3234738254" sldId="272"/>
        </pc:sldMkLst>
      </pc:sldChg>
      <pc:sldChg chg="del">
        <pc:chgData name="LUIGI VEROLLA" userId="c77b5d52-157d-471e-a4d2-7a88d105abc3" providerId="ADAL" clId="{F2754D73-C4F4-4668-834D-F891887EAAE6}" dt="2024-06-08T10:51:10.257" v="2" actId="47"/>
        <pc:sldMkLst>
          <pc:docMk/>
          <pc:sldMk cId="3395789206" sldId="273"/>
        </pc:sldMkLst>
      </pc:sldChg>
      <pc:sldChg chg="delSp modSp mod chgLayout">
        <pc:chgData name="LUIGI VEROLLA" userId="c77b5d52-157d-471e-a4d2-7a88d105abc3" providerId="ADAL" clId="{F2754D73-C4F4-4668-834D-F891887EAAE6}" dt="2024-06-09T12:25:11.327" v="3801" actId="255"/>
        <pc:sldMkLst>
          <pc:docMk/>
          <pc:sldMk cId="258610431" sldId="276"/>
        </pc:sldMkLst>
        <pc:spChg chg="del">
          <ac:chgData name="LUIGI VEROLLA" userId="c77b5d52-157d-471e-a4d2-7a88d105abc3" providerId="ADAL" clId="{F2754D73-C4F4-4668-834D-F891887EAAE6}" dt="2024-06-08T13:48:24.230" v="472" actId="478"/>
          <ac:spMkLst>
            <pc:docMk/>
            <pc:sldMk cId="258610431" sldId="276"/>
            <ac:spMk id="2" creationId="{5AE64EE5-DEF1-E33E-728C-F5BC397E387C}"/>
          </ac:spMkLst>
        </pc:spChg>
        <pc:spChg chg="mod ord">
          <ac:chgData name="LUIGI VEROLLA" userId="c77b5d52-157d-471e-a4d2-7a88d105abc3" providerId="ADAL" clId="{F2754D73-C4F4-4668-834D-F891887EAAE6}" dt="2024-06-08T14:47:19.097" v="1531" actId="700"/>
          <ac:spMkLst>
            <pc:docMk/>
            <pc:sldMk cId="258610431" sldId="276"/>
            <ac:spMk id="5" creationId="{9A667081-7225-88DD-4F54-9B1683A9CE98}"/>
          </ac:spMkLst>
        </pc:spChg>
        <pc:spChg chg="mod ord">
          <ac:chgData name="LUIGI VEROLLA" userId="c77b5d52-157d-471e-a4d2-7a88d105abc3" providerId="ADAL" clId="{F2754D73-C4F4-4668-834D-F891887EAAE6}" dt="2024-06-09T12:25:11.327" v="3801" actId="255"/>
          <ac:spMkLst>
            <pc:docMk/>
            <pc:sldMk cId="258610431" sldId="276"/>
            <ac:spMk id="6" creationId="{B1226264-8413-B622-8A6B-7290D8AF0D82}"/>
          </ac:spMkLst>
        </pc:spChg>
      </pc:sldChg>
      <pc:sldChg chg="del">
        <pc:chgData name="LUIGI VEROLLA" userId="c77b5d52-157d-471e-a4d2-7a88d105abc3" providerId="ADAL" clId="{F2754D73-C4F4-4668-834D-F891887EAAE6}" dt="2024-06-08T10:48:39.555" v="0" actId="47"/>
        <pc:sldMkLst>
          <pc:docMk/>
          <pc:sldMk cId="2632097192" sldId="277"/>
        </pc:sldMkLst>
      </pc:sldChg>
      <pc:sldChg chg="modSp mod">
        <pc:chgData name="LUIGI VEROLLA" userId="c77b5d52-157d-471e-a4d2-7a88d105abc3" providerId="ADAL" clId="{F2754D73-C4F4-4668-834D-F891887EAAE6}" dt="2024-06-09T20:16:34.864" v="6685" actId="14100"/>
        <pc:sldMkLst>
          <pc:docMk/>
          <pc:sldMk cId="3127858173" sldId="278"/>
        </pc:sldMkLst>
        <pc:spChg chg="mod">
          <ac:chgData name="LUIGI VEROLLA" userId="c77b5d52-157d-471e-a4d2-7a88d105abc3" providerId="ADAL" clId="{F2754D73-C4F4-4668-834D-F891887EAAE6}" dt="2024-06-09T20:16:34.864" v="6685" actId="14100"/>
          <ac:spMkLst>
            <pc:docMk/>
            <pc:sldMk cId="3127858173" sldId="278"/>
            <ac:spMk id="20" creationId="{8BF941EF-9C43-C7EA-368D-A8A9574D0455}"/>
          </ac:spMkLst>
        </pc:spChg>
        <pc:spChg chg="mod">
          <ac:chgData name="LUIGI VEROLLA" userId="c77b5d52-157d-471e-a4d2-7a88d105abc3" providerId="ADAL" clId="{F2754D73-C4F4-4668-834D-F891887EAAE6}" dt="2024-06-09T12:25:25.128" v="3802" actId="14100"/>
          <ac:spMkLst>
            <pc:docMk/>
            <pc:sldMk cId="3127858173" sldId="278"/>
            <ac:spMk id="21" creationId="{293535DE-0D00-078B-6A06-3363C1AFEDF5}"/>
          </ac:spMkLst>
        </pc:spChg>
      </pc:sldChg>
      <pc:sldChg chg="addSp delSp modSp new mod">
        <pc:chgData name="LUIGI VEROLLA" userId="c77b5d52-157d-471e-a4d2-7a88d105abc3" providerId="ADAL" clId="{F2754D73-C4F4-4668-834D-F891887EAAE6}" dt="2024-06-23T18:48:02.789" v="14599" actId="20577"/>
        <pc:sldMkLst>
          <pc:docMk/>
          <pc:sldMk cId="2658692383" sldId="279"/>
        </pc:sldMkLst>
        <pc:spChg chg="mod">
          <ac:chgData name="LUIGI VEROLLA" userId="c77b5d52-157d-471e-a4d2-7a88d105abc3" providerId="ADAL" clId="{F2754D73-C4F4-4668-834D-F891887EAAE6}" dt="2024-06-08T10:51:33.036" v="4" actId="20577"/>
          <ac:spMkLst>
            <pc:docMk/>
            <pc:sldMk cId="2658692383" sldId="279"/>
            <ac:spMk id="2" creationId="{896AAA4C-4D92-1F79-6577-11D58300B44F}"/>
          </ac:spMkLst>
        </pc:spChg>
        <pc:spChg chg="mod">
          <ac:chgData name="LUIGI VEROLLA" userId="c77b5d52-157d-471e-a4d2-7a88d105abc3" providerId="ADAL" clId="{F2754D73-C4F4-4668-834D-F891887EAAE6}" dt="2024-06-08T10:51:44.927" v="30" actId="20577"/>
          <ac:spMkLst>
            <pc:docMk/>
            <pc:sldMk cId="2658692383" sldId="279"/>
            <ac:spMk id="3" creationId="{E89F4420-F28E-EDB9-DE1D-1A557E85C1C5}"/>
          </ac:spMkLst>
        </pc:spChg>
        <pc:spChg chg="mod">
          <ac:chgData name="LUIGI VEROLLA" userId="c77b5d52-157d-471e-a4d2-7a88d105abc3" providerId="ADAL" clId="{F2754D73-C4F4-4668-834D-F891887EAAE6}" dt="2024-06-08T10:52:25.815" v="31" actId="20577"/>
          <ac:spMkLst>
            <pc:docMk/>
            <pc:sldMk cId="2658692383" sldId="279"/>
            <ac:spMk id="5" creationId="{A97A6053-50C3-A188-0D5C-BC952A551DD9}"/>
          </ac:spMkLst>
        </pc:spChg>
        <pc:spChg chg="mod">
          <ac:chgData name="LUIGI VEROLLA" userId="c77b5d52-157d-471e-a4d2-7a88d105abc3" providerId="ADAL" clId="{F2754D73-C4F4-4668-834D-F891887EAAE6}" dt="2024-06-08T13:46:26.424" v="445" actId="20577"/>
          <ac:spMkLst>
            <pc:docMk/>
            <pc:sldMk cId="2658692383" sldId="279"/>
            <ac:spMk id="6" creationId="{3D9CE53E-E758-249E-9E2E-2D5CD16965D3}"/>
          </ac:spMkLst>
        </pc:spChg>
        <pc:spChg chg="mod">
          <ac:chgData name="LUIGI VEROLLA" userId="c77b5d52-157d-471e-a4d2-7a88d105abc3" providerId="ADAL" clId="{F2754D73-C4F4-4668-834D-F891887EAAE6}" dt="2024-06-08T12:02:07.574" v="44" actId="20577"/>
          <ac:spMkLst>
            <pc:docMk/>
            <pc:sldMk cId="2658692383" sldId="279"/>
            <ac:spMk id="8" creationId="{18BE7CDB-3858-8D07-3D16-F9E5C1B0F41C}"/>
          </ac:spMkLst>
        </pc:spChg>
        <pc:spChg chg="mod">
          <ac:chgData name="LUIGI VEROLLA" userId="c77b5d52-157d-471e-a4d2-7a88d105abc3" providerId="ADAL" clId="{F2754D73-C4F4-4668-834D-F891887EAAE6}" dt="2024-06-08T13:46:35.393" v="451" actId="20577"/>
          <ac:spMkLst>
            <pc:docMk/>
            <pc:sldMk cId="2658692383" sldId="279"/>
            <ac:spMk id="9" creationId="{577D439D-138A-3332-5326-EFCE3603A76E}"/>
          </ac:spMkLst>
        </pc:spChg>
        <pc:spChg chg="mod">
          <ac:chgData name="LUIGI VEROLLA" userId="c77b5d52-157d-471e-a4d2-7a88d105abc3" providerId="ADAL" clId="{F2754D73-C4F4-4668-834D-F891887EAAE6}" dt="2024-06-08T12:03:06.562" v="158" actId="20577"/>
          <ac:spMkLst>
            <pc:docMk/>
            <pc:sldMk cId="2658692383" sldId="279"/>
            <ac:spMk id="11" creationId="{94D38C8F-C4F1-E7FF-8C2F-224B884C2CC1}"/>
          </ac:spMkLst>
        </pc:spChg>
        <pc:spChg chg="add del mod">
          <ac:chgData name="LUIGI VEROLLA" userId="c77b5d52-157d-471e-a4d2-7a88d105abc3" providerId="ADAL" clId="{F2754D73-C4F4-4668-834D-F891887EAAE6}" dt="2024-06-23T17:17:44.396" v="14487" actId="20577"/>
          <ac:spMkLst>
            <pc:docMk/>
            <pc:sldMk cId="2658692383" sldId="279"/>
            <ac:spMk id="12" creationId="{4FAFA75F-68EC-1F8A-85A7-4F06FF777782}"/>
          </ac:spMkLst>
        </pc:spChg>
        <pc:spChg chg="mod">
          <ac:chgData name="LUIGI VEROLLA" userId="c77b5d52-157d-471e-a4d2-7a88d105abc3" providerId="ADAL" clId="{F2754D73-C4F4-4668-834D-F891887EAAE6}" dt="2024-06-08T12:03:08.559" v="159" actId="20577"/>
          <ac:spMkLst>
            <pc:docMk/>
            <pc:sldMk cId="2658692383" sldId="279"/>
            <ac:spMk id="14" creationId="{2BE66313-805A-B604-0BD4-2DE2A534761F}"/>
          </ac:spMkLst>
        </pc:spChg>
        <pc:spChg chg="mod">
          <ac:chgData name="LUIGI VEROLLA" userId="c77b5d52-157d-471e-a4d2-7a88d105abc3" providerId="ADAL" clId="{F2754D73-C4F4-4668-834D-F891887EAAE6}" dt="2024-06-23T18:47:59.446" v="14584" actId="20577"/>
          <ac:spMkLst>
            <pc:docMk/>
            <pc:sldMk cId="2658692383" sldId="279"/>
            <ac:spMk id="15" creationId="{D535924C-AFF2-B1B0-F1E5-1E334CDB6E34}"/>
          </ac:spMkLst>
        </pc:spChg>
        <pc:spChg chg="mod">
          <ac:chgData name="LUIGI VEROLLA" userId="c77b5d52-157d-471e-a4d2-7a88d105abc3" providerId="ADAL" clId="{F2754D73-C4F4-4668-834D-F891887EAAE6}" dt="2024-06-08T13:46:41.223" v="452" actId="20577"/>
          <ac:spMkLst>
            <pc:docMk/>
            <pc:sldMk cId="2658692383" sldId="279"/>
            <ac:spMk id="17" creationId="{7BBDA1F8-14F7-61B9-6CFD-7B08B37E54DE}"/>
          </ac:spMkLst>
        </pc:spChg>
        <pc:spChg chg="mod">
          <ac:chgData name="LUIGI VEROLLA" userId="c77b5d52-157d-471e-a4d2-7a88d105abc3" providerId="ADAL" clId="{F2754D73-C4F4-4668-834D-F891887EAAE6}" dt="2024-06-23T18:48:02.789" v="14599" actId="20577"/>
          <ac:spMkLst>
            <pc:docMk/>
            <pc:sldMk cId="2658692383" sldId="279"/>
            <ac:spMk id="18" creationId="{5CA85D86-76F5-7438-797F-559763BC3704}"/>
          </ac:spMkLst>
        </pc:spChg>
        <pc:spChg chg="del">
          <ac:chgData name="LUIGI VEROLLA" userId="c77b5d52-157d-471e-a4d2-7a88d105abc3" providerId="ADAL" clId="{F2754D73-C4F4-4668-834D-F891887EAAE6}" dt="2024-06-08T13:48:05.230" v="471" actId="478"/>
          <ac:spMkLst>
            <pc:docMk/>
            <pc:sldMk cId="2658692383" sldId="279"/>
            <ac:spMk id="20" creationId="{2DB5226F-077F-492D-8257-EBEAE8BC4388}"/>
          </ac:spMkLst>
        </pc:spChg>
        <pc:spChg chg="add del mod">
          <ac:chgData name="LUIGI VEROLLA" userId="c77b5d52-157d-471e-a4d2-7a88d105abc3" providerId="ADAL" clId="{F2754D73-C4F4-4668-834D-F891887EAAE6}" dt="2024-06-19T11:55:48.454" v="10876" actId="478"/>
          <ac:spMkLst>
            <pc:docMk/>
            <pc:sldMk cId="2658692383" sldId="279"/>
            <ac:spMk id="21" creationId="{DF4F5CF1-083D-80BB-9617-5EB9A9F7BA1D}"/>
          </ac:spMkLst>
        </pc:spChg>
      </pc:sldChg>
      <pc:sldChg chg="addSp delSp modSp new del mod modClrScheme chgLayout">
        <pc:chgData name="LUIGI VEROLLA" userId="c77b5d52-157d-471e-a4d2-7a88d105abc3" providerId="ADAL" clId="{F2754D73-C4F4-4668-834D-F891887EAAE6}" dt="2024-06-08T14:44:20.591" v="1444" actId="47"/>
        <pc:sldMkLst>
          <pc:docMk/>
          <pc:sldMk cId="2398325969" sldId="280"/>
        </pc:sldMkLst>
        <pc:spChg chg="mod ord">
          <ac:chgData name="LUIGI VEROLLA" userId="c77b5d52-157d-471e-a4d2-7a88d105abc3" providerId="ADAL" clId="{F2754D73-C4F4-4668-834D-F891887EAAE6}" dt="2024-06-08T13:50:24.875" v="477" actId="700"/>
          <ac:spMkLst>
            <pc:docMk/>
            <pc:sldMk cId="2398325969" sldId="280"/>
            <ac:spMk id="2" creationId="{5D3BC1F3-B830-69DA-1399-936F5F2DD01F}"/>
          </ac:spMkLst>
        </pc:spChg>
        <pc:spChg chg="add del mod ord">
          <ac:chgData name="LUIGI VEROLLA" userId="c77b5d52-157d-471e-a4d2-7a88d105abc3" providerId="ADAL" clId="{F2754D73-C4F4-4668-834D-F891887EAAE6}" dt="2024-06-08T13:50:24.875" v="477" actId="700"/>
          <ac:spMkLst>
            <pc:docMk/>
            <pc:sldMk cId="2398325969" sldId="280"/>
            <ac:spMk id="3" creationId="{6FD61348-9366-D809-8AEB-A2D5AB063302}"/>
          </ac:spMkLst>
        </pc:spChg>
        <pc:spChg chg="add del mod ord">
          <ac:chgData name="LUIGI VEROLLA" userId="c77b5d52-157d-471e-a4d2-7a88d105abc3" providerId="ADAL" clId="{F2754D73-C4F4-4668-834D-F891887EAAE6}" dt="2024-06-08T13:50:24.875" v="477" actId="700"/>
          <ac:spMkLst>
            <pc:docMk/>
            <pc:sldMk cId="2398325969" sldId="280"/>
            <ac:spMk id="4" creationId="{E54BA686-6996-3431-5EF8-F4C915713A24}"/>
          </ac:spMkLst>
        </pc:spChg>
        <pc:spChg chg="add del mod ord">
          <ac:chgData name="LUIGI VEROLLA" userId="c77b5d52-157d-471e-a4d2-7a88d105abc3" providerId="ADAL" clId="{F2754D73-C4F4-4668-834D-F891887EAAE6}" dt="2024-06-08T13:50:24.875" v="477" actId="700"/>
          <ac:spMkLst>
            <pc:docMk/>
            <pc:sldMk cId="2398325969" sldId="280"/>
            <ac:spMk id="5" creationId="{1CFC45E3-2FF8-43EA-7EED-CB74F5B6E562}"/>
          </ac:spMkLst>
        </pc:spChg>
        <pc:spChg chg="add del mod ord">
          <ac:chgData name="LUIGI VEROLLA" userId="c77b5d52-157d-471e-a4d2-7a88d105abc3" providerId="ADAL" clId="{F2754D73-C4F4-4668-834D-F891887EAAE6}" dt="2024-06-08T13:50:24.875" v="477" actId="700"/>
          <ac:spMkLst>
            <pc:docMk/>
            <pc:sldMk cId="2398325969" sldId="280"/>
            <ac:spMk id="6" creationId="{FC4DD6A8-ABAD-9CB5-6836-F7DB2AE281C4}"/>
          </ac:spMkLst>
        </pc:spChg>
        <pc:spChg chg="add del mod ord">
          <ac:chgData name="LUIGI VEROLLA" userId="c77b5d52-157d-471e-a4d2-7a88d105abc3" providerId="ADAL" clId="{F2754D73-C4F4-4668-834D-F891887EAAE6}" dt="2024-06-08T13:50:24.875" v="477" actId="700"/>
          <ac:spMkLst>
            <pc:docMk/>
            <pc:sldMk cId="2398325969" sldId="280"/>
            <ac:spMk id="7" creationId="{B3B57E69-9039-28CE-13ED-745963777E1B}"/>
          </ac:spMkLst>
        </pc:spChg>
        <pc:spChg chg="add del mod ord">
          <ac:chgData name="LUIGI VEROLLA" userId="c77b5d52-157d-471e-a4d2-7a88d105abc3" providerId="ADAL" clId="{F2754D73-C4F4-4668-834D-F891887EAAE6}" dt="2024-06-08T13:50:24.875" v="477" actId="700"/>
          <ac:spMkLst>
            <pc:docMk/>
            <pc:sldMk cId="2398325969" sldId="280"/>
            <ac:spMk id="8" creationId="{C78AD8C0-9743-3ED5-0C3E-83D6FE00C4C0}"/>
          </ac:spMkLst>
        </pc:spChg>
        <pc:spChg chg="add del mod ord">
          <ac:chgData name="LUIGI VEROLLA" userId="c77b5d52-157d-471e-a4d2-7a88d105abc3" providerId="ADAL" clId="{F2754D73-C4F4-4668-834D-F891887EAAE6}" dt="2024-06-08T13:50:24.875" v="477" actId="700"/>
          <ac:spMkLst>
            <pc:docMk/>
            <pc:sldMk cId="2398325969" sldId="280"/>
            <ac:spMk id="9" creationId="{B5DDADED-7E09-126E-1C47-D41A1C91F86E}"/>
          </ac:spMkLst>
        </pc:spChg>
      </pc:sldChg>
      <pc:sldChg chg="new del">
        <pc:chgData name="LUIGI VEROLLA" userId="c77b5d52-157d-471e-a4d2-7a88d105abc3" providerId="ADAL" clId="{F2754D73-C4F4-4668-834D-F891887EAAE6}" dt="2024-06-08T13:47:20.182" v="469" actId="47"/>
        <pc:sldMkLst>
          <pc:docMk/>
          <pc:sldMk cId="3808500221" sldId="280"/>
        </pc:sldMkLst>
      </pc:sldChg>
      <pc:sldChg chg="modSp add del mod">
        <pc:chgData name="LUIGI VEROLLA" userId="c77b5d52-157d-471e-a4d2-7a88d105abc3" providerId="ADAL" clId="{F2754D73-C4F4-4668-834D-F891887EAAE6}" dt="2024-06-08T14:04:40.147" v="488" actId="2696"/>
        <pc:sldMkLst>
          <pc:docMk/>
          <pc:sldMk cId="229179090" sldId="281"/>
        </pc:sldMkLst>
        <pc:spChg chg="mod">
          <ac:chgData name="LUIGI VEROLLA" userId="c77b5d52-157d-471e-a4d2-7a88d105abc3" providerId="ADAL" clId="{F2754D73-C4F4-4668-834D-F891887EAAE6}" dt="2024-06-08T14:04:21.871" v="487" actId="27636"/>
          <ac:spMkLst>
            <pc:docMk/>
            <pc:sldMk cId="229179090" sldId="281"/>
            <ac:spMk id="5" creationId="{CAF6C531-85B6-6EA2-C901-F1CFA0D1AB64}"/>
          </ac:spMkLst>
        </pc:spChg>
        <pc:spChg chg="mod">
          <ac:chgData name="LUIGI VEROLLA" userId="c77b5d52-157d-471e-a4d2-7a88d105abc3" providerId="ADAL" clId="{F2754D73-C4F4-4668-834D-F891887EAAE6}" dt="2024-06-08T14:04:21.867" v="486" actId="27636"/>
          <ac:spMkLst>
            <pc:docMk/>
            <pc:sldMk cId="229179090" sldId="281"/>
            <ac:spMk id="13" creationId="{66A6401C-4395-5AE5-C113-0FC2D0D8973C}"/>
          </ac:spMkLst>
        </pc:spChg>
      </pc:sldChg>
      <pc:sldChg chg="addSp delSp modSp new mod modClrScheme addCm chgLayout">
        <pc:chgData name="LUIGI VEROLLA" userId="c77b5d52-157d-471e-a4d2-7a88d105abc3" providerId="ADAL" clId="{F2754D73-C4F4-4668-834D-F891887EAAE6}" dt="2024-06-13T14:41:58.364" v="6833"/>
        <pc:sldMkLst>
          <pc:docMk/>
          <pc:sldMk cId="3028886197" sldId="281"/>
        </pc:sldMkLst>
        <pc:spChg chg="mod ord">
          <ac:chgData name="LUIGI VEROLLA" userId="c77b5d52-157d-471e-a4d2-7a88d105abc3" providerId="ADAL" clId="{F2754D73-C4F4-4668-834D-F891887EAAE6}" dt="2024-06-08T14:04:51.821" v="490" actId="700"/>
          <ac:spMkLst>
            <pc:docMk/>
            <pc:sldMk cId="3028886197" sldId="281"/>
            <ac:spMk id="2" creationId="{1F74FD19-6A4E-1E75-3753-1864C86E5D6E}"/>
          </ac:spMkLst>
        </pc:spChg>
        <pc:spChg chg="del mod ord">
          <ac:chgData name="LUIGI VEROLLA" userId="c77b5d52-157d-471e-a4d2-7a88d105abc3" providerId="ADAL" clId="{F2754D73-C4F4-4668-834D-F891887EAAE6}" dt="2024-06-08T14:04:51.821" v="490" actId="700"/>
          <ac:spMkLst>
            <pc:docMk/>
            <pc:sldMk cId="3028886197" sldId="281"/>
            <ac:spMk id="3" creationId="{5608DB95-EAAF-D154-BF7E-B9CF29FF20CC}"/>
          </ac:spMkLst>
        </pc:spChg>
        <pc:spChg chg="del mod ord">
          <ac:chgData name="LUIGI VEROLLA" userId="c77b5d52-157d-471e-a4d2-7a88d105abc3" providerId="ADAL" clId="{F2754D73-C4F4-4668-834D-F891887EAAE6}" dt="2024-06-08T14:04:51.821" v="490" actId="700"/>
          <ac:spMkLst>
            <pc:docMk/>
            <pc:sldMk cId="3028886197" sldId="281"/>
            <ac:spMk id="4" creationId="{4E29E67B-5C11-F633-BDC3-60B49D69B7B0}"/>
          </ac:spMkLst>
        </pc:spChg>
        <pc:spChg chg="add mod ord">
          <ac:chgData name="LUIGI VEROLLA" userId="c77b5d52-157d-471e-a4d2-7a88d105abc3" providerId="ADAL" clId="{F2754D73-C4F4-4668-834D-F891887EAAE6}" dt="2024-06-08T14:16:28.820" v="536" actId="1076"/>
          <ac:spMkLst>
            <pc:docMk/>
            <pc:sldMk cId="3028886197" sldId="281"/>
            <ac:spMk id="5" creationId="{2370006B-CB40-5E8E-6D6F-58AE23CDA62F}"/>
          </ac:spMkLst>
        </pc:spChg>
        <pc:spChg chg="add mod ord">
          <ac:chgData name="LUIGI VEROLLA" userId="c77b5d52-157d-471e-a4d2-7a88d105abc3" providerId="ADAL" clId="{F2754D73-C4F4-4668-834D-F891887EAAE6}" dt="2024-06-08T14:16:14.041" v="497" actId="20577"/>
          <ac:spMkLst>
            <pc:docMk/>
            <pc:sldMk cId="3028886197" sldId="281"/>
            <ac:spMk id="6" creationId="{C0F93651-1D6D-69EE-BC7F-0514AB605167}"/>
          </ac:spMkLst>
        </pc:spChg>
        <pc:spChg chg="add mod ord">
          <ac:chgData name="LUIGI VEROLLA" userId="c77b5d52-157d-471e-a4d2-7a88d105abc3" providerId="ADAL" clId="{F2754D73-C4F4-4668-834D-F891887EAAE6}" dt="2024-06-08T14:18:57.035" v="594" actId="20577"/>
          <ac:spMkLst>
            <pc:docMk/>
            <pc:sldMk cId="3028886197" sldId="281"/>
            <ac:spMk id="7" creationId="{D4CD7C88-49FE-2C10-9E65-11A3798F3D6B}"/>
          </ac:spMkLst>
        </pc:spChg>
        <pc:spChg chg="add mod ord">
          <ac:chgData name="LUIGI VEROLLA" userId="c77b5d52-157d-471e-a4d2-7a88d105abc3" providerId="ADAL" clId="{F2754D73-C4F4-4668-834D-F891887EAAE6}" dt="2024-06-08T14:30:20.929" v="595" actId="14100"/>
          <ac:spMkLst>
            <pc:docMk/>
            <pc:sldMk cId="3028886197" sldId="281"/>
            <ac:spMk id="8" creationId="{7C5BAFB7-9AEB-767B-0E9B-5E6CF8456720}"/>
          </ac:spMkLst>
        </pc:spChg>
        <pc:spChg chg="add del mod ord">
          <ac:chgData name="LUIGI VEROLLA" userId="c77b5d52-157d-471e-a4d2-7a88d105abc3" providerId="ADAL" clId="{F2754D73-C4F4-4668-834D-F891887EAAE6}" dt="2024-06-08T14:15:51.515" v="491" actId="478"/>
          <ac:spMkLst>
            <pc:docMk/>
            <pc:sldMk cId="3028886197" sldId="281"/>
            <ac:spMk id="9" creationId="{DABE9C50-72DA-CD88-F9F1-A0975F0E3E3F}"/>
          </ac:spMkLst>
        </pc:spChg>
        <pc:picChg chg="add mod">
          <ac:chgData name="LUIGI VEROLLA" userId="c77b5d52-157d-471e-a4d2-7a88d105abc3" providerId="ADAL" clId="{F2754D73-C4F4-4668-834D-F891887EAAE6}" dt="2024-06-08T14:16:06.932" v="496" actId="1076"/>
          <ac:picMkLst>
            <pc:docMk/>
            <pc:sldMk cId="3028886197" sldId="281"/>
            <ac:picMk id="10" creationId="{8C9D3EA0-C1C6-E6BC-3632-83DF4F77565F}"/>
          </ac:picMkLst>
        </pc:picChg>
        <pc:extLst>
          <p:ext xmlns:p="http://schemas.openxmlformats.org/presentationml/2006/main" uri="{D6D511B9-2390-475A-947B-AFAB55BFBCF1}">
            <pc226:cmChg xmlns:pc226="http://schemas.microsoft.com/office/powerpoint/2022/06/main/command" chg="add">
              <pc226:chgData name="LUIGI VEROLLA" userId="c77b5d52-157d-471e-a4d2-7a88d105abc3" providerId="ADAL" clId="{F2754D73-C4F4-4668-834D-F891887EAAE6}" dt="2024-06-13T14:41:58.364" v="6833"/>
              <pc2:cmMkLst xmlns:pc2="http://schemas.microsoft.com/office/powerpoint/2019/9/main/command">
                <pc:docMk/>
                <pc:sldMk cId="3028886197" sldId="281"/>
                <pc2:cmMk id="{EF3DCDA3-8EA7-4035-A694-1FD90B4C10F1}"/>
              </pc2:cmMkLst>
            </pc226:cmChg>
          </p:ext>
        </pc:extLst>
      </pc:sldChg>
      <pc:sldChg chg="addSp delSp modSp new del mod modClrScheme chgLayout">
        <pc:chgData name="LUIGI VEROLLA" userId="c77b5d52-157d-471e-a4d2-7a88d105abc3" providerId="ADAL" clId="{F2754D73-C4F4-4668-834D-F891887EAAE6}" dt="2024-06-08T14:03:36.012" v="483" actId="47"/>
        <pc:sldMkLst>
          <pc:docMk/>
          <pc:sldMk cId="4175457332" sldId="281"/>
        </pc:sldMkLst>
        <pc:spChg chg="mod ord">
          <ac:chgData name="LUIGI VEROLLA" userId="c77b5d52-157d-471e-a4d2-7a88d105abc3" providerId="ADAL" clId="{F2754D73-C4F4-4668-834D-F891887EAAE6}" dt="2024-06-08T13:50:35.429" v="479" actId="700"/>
          <ac:spMkLst>
            <pc:docMk/>
            <pc:sldMk cId="4175457332" sldId="281"/>
            <ac:spMk id="2" creationId="{002313EF-A35A-EF83-D0BC-6A22825B8A00}"/>
          </ac:spMkLst>
        </pc:spChg>
        <pc:spChg chg="del mod ord">
          <ac:chgData name="LUIGI VEROLLA" userId="c77b5d52-157d-471e-a4d2-7a88d105abc3" providerId="ADAL" clId="{F2754D73-C4F4-4668-834D-F891887EAAE6}" dt="2024-06-08T13:50:35.429" v="479" actId="700"/>
          <ac:spMkLst>
            <pc:docMk/>
            <pc:sldMk cId="4175457332" sldId="281"/>
            <ac:spMk id="3" creationId="{15FCF0F2-DA51-99DA-934D-5603A5EC5A8B}"/>
          </ac:spMkLst>
        </pc:spChg>
        <pc:spChg chg="del mod ord">
          <ac:chgData name="LUIGI VEROLLA" userId="c77b5d52-157d-471e-a4d2-7a88d105abc3" providerId="ADAL" clId="{F2754D73-C4F4-4668-834D-F891887EAAE6}" dt="2024-06-08T13:50:35.429" v="479" actId="700"/>
          <ac:spMkLst>
            <pc:docMk/>
            <pc:sldMk cId="4175457332" sldId="281"/>
            <ac:spMk id="4" creationId="{C2559F99-47AE-682C-5417-21F0AFB2853A}"/>
          </ac:spMkLst>
        </pc:spChg>
        <pc:spChg chg="del mod ord">
          <ac:chgData name="LUIGI VEROLLA" userId="c77b5d52-157d-471e-a4d2-7a88d105abc3" providerId="ADAL" clId="{F2754D73-C4F4-4668-834D-F891887EAAE6}" dt="2024-06-08T13:50:35.429" v="479" actId="700"/>
          <ac:spMkLst>
            <pc:docMk/>
            <pc:sldMk cId="4175457332" sldId="281"/>
            <ac:spMk id="5" creationId="{C6E6E9B8-5267-58FA-4DA3-A4C2CBEE6519}"/>
          </ac:spMkLst>
        </pc:spChg>
        <pc:spChg chg="del mod ord">
          <ac:chgData name="LUIGI VEROLLA" userId="c77b5d52-157d-471e-a4d2-7a88d105abc3" providerId="ADAL" clId="{F2754D73-C4F4-4668-834D-F891887EAAE6}" dt="2024-06-08T13:50:35.429" v="479" actId="700"/>
          <ac:spMkLst>
            <pc:docMk/>
            <pc:sldMk cId="4175457332" sldId="281"/>
            <ac:spMk id="6" creationId="{F094210F-8F94-E0AA-6E88-DEF9DB0EB896}"/>
          </ac:spMkLst>
        </pc:spChg>
        <pc:spChg chg="del mod ord">
          <ac:chgData name="LUIGI VEROLLA" userId="c77b5d52-157d-471e-a4d2-7a88d105abc3" providerId="ADAL" clId="{F2754D73-C4F4-4668-834D-F891887EAAE6}" dt="2024-06-08T13:50:35.429" v="479" actId="700"/>
          <ac:spMkLst>
            <pc:docMk/>
            <pc:sldMk cId="4175457332" sldId="281"/>
            <ac:spMk id="7" creationId="{342FE658-63F3-2C10-8100-B01E5FC2F796}"/>
          </ac:spMkLst>
        </pc:spChg>
        <pc:spChg chg="del">
          <ac:chgData name="LUIGI VEROLLA" userId="c77b5d52-157d-471e-a4d2-7a88d105abc3" providerId="ADAL" clId="{F2754D73-C4F4-4668-834D-F891887EAAE6}" dt="2024-06-08T13:50:35.429" v="479" actId="700"/>
          <ac:spMkLst>
            <pc:docMk/>
            <pc:sldMk cId="4175457332" sldId="281"/>
            <ac:spMk id="8" creationId="{9516F78F-1AAE-F217-65B9-DDC1B1C9867F}"/>
          </ac:spMkLst>
        </pc:spChg>
        <pc:spChg chg="del">
          <ac:chgData name="LUIGI VEROLLA" userId="c77b5d52-157d-471e-a4d2-7a88d105abc3" providerId="ADAL" clId="{F2754D73-C4F4-4668-834D-F891887EAAE6}" dt="2024-06-08T13:50:35.429" v="479" actId="700"/>
          <ac:spMkLst>
            <pc:docMk/>
            <pc:sldMk cId="4175457332" sldId="281"/>
            <ac:spMk id="9" creationId="{D33530BB-8DBE-2B46-C600-DE29BDA94A43}"/>
          </ac:spMkLst>
        </pc:spChg>
        <pc:spChg chg="del">
          <ac:chgData name="LUIGI VEROLLA" userId="c77b5d52-157d-471e-a4d2-7a88d105abc3" providerId="ADAL" clId="{F2754D73-C4F4-4668-834D-F891887EAAE6}" dt="2024-06-08T13:50:35.429" v="479" actId="700"/>
          <ac:spMkLst>
            <pc:docMk/>
            <pc:sldMk cId="4175457332" sldId="281"/>
            <ac:spMk id="10" creationId="{C31C443F-9C93-FDA7-7D32-6938C99DD6D1}"/>
          </ac:spMkLst>
        </pc:spChg>
        <pc:spChg chg="del">
          <ac:chgData name="LUIGI VEROLLA" userId="c77b5d52-157d-471e-a4d2-7a88d105abc3" providerId="ADAL" clId="{F2754D73-C4F4-4668-834D-F891887EAAE6}" dt="2024-06-08T13:50:35.429" v="479" actId="700"/>
          <ac:spMkLst>
            <pc:docMk/>
            <pc:sldMk cId="4175457332" sldId="281"/>
            <ac:spMk id="11" creationId="{CCD44FE4-DE20-6976-4004-053005C5FDF9}"/>
          </ac:spMkLst>
        </pc:spChg>
        <pc:spChg chg="del">
          <ac:chgData name="LUIGI VEROLLA" userId="c77b5d52-157d-471e-a4d2-7a88d105abc3" providerId="ADAL" clId="{F2754D73-C4F4-4668-834D-F891887EAAE6}" dt="2024-06-08T13:50:35.429" v="479" actId="700"/>
          <ac:spMkLst>
            <pc:docMk/>
            <pc:sldMk cId="4175457332" sldId="281"/>
            <ac:spMk id="12" creationId="{F9B1FBE5-CE68-93B0-F5E2-FF7A569149CC}"/>
          </ac:spMkLst>
        </pc:spChg>
        <pc:spChg chg="del">
          <ac:chgData name="LUIGI VEROLLA" userId="c77b5d52-157d-471e-a4d2-7a88d105abc3" providerId="ADAL" clId="{F2754D73-C4F4-4668-834D-F891887EAAE6}" dt="2024-06-08T13:50:35.429" v="479" actId="700"/>
          <ac:spMkLst>
            <pc:docMk/>
            <pc:sldMk cId="4175457332" sldId="281"/>
            <ac:spMk id="13" creationId="{CF1A1543-8694-7F89-1D13-99BF3FB85BFC}"/>
          </ac:spMkLst>
        </pc:spChg>
        <pc:spChg chg="del">
          <ac:chgData name="LUIGI VEROLLA" userId="c77b5d52-157d-471e-a4d2-7a88d105abc3" providerId="ADAL" clId="{F2754D73-C4F4-4668-834D-F891887EAAE6}" dt="2024-06-08T13:50:35.429" v="479" actId="700"/>
          <ac:spMkLst>
            <pc:docMk/>
            <pc:sldMk cId="4175457332" sldId="281"/>
            <ac:spMk id="14" creationId="{56174CD3-D2C1-4F26-A3E8-8D706FD8CD64}"/>
          </ac:spMkLst>
        </pc:spChg>
        <pc:spChg chg="del">
          <ac:chgData name="LUIGI VEROLLA" userId="c77b5d52-157d-471e-a4d2-7a88d105abc3" providerId="ADAL" clId="{F2754D73-C4F4-4668-834D-F891887EAAE6}" dt="2024-06-08T13:50:35.429" v="479" actId="700"/>
          <ac:spMkLst>
            <pc:docMk/>
            <pc:sldMk cId="4175457332" sldId="281"/>
            <ac:spMk id="15" creationId="{7F31A5AF-F806-D2AA-2FFB-F817C45D3D57}"/>
          </ac:spMkLst>
        </pc:spChg>
        <pc:spChg chg="del">
          <ac:chgData name="LUIGI VEROLLA" userId="c77b5d52-157d-471e-a4d2-7a88d105abc3" providerId="ADAL" clId="{F2754D73-C4F4-4668-834D-F891887EAAE6}" dt="2024-06-08T13:50:35.429" v="479" actId="700"/>
          <ac:spMkLst>
            <pc:docMk/>
            <pc:sldMk cId="4175457332" sldId="281"/>
            <ac:spMk id="16" creationId="{72575B5A-FAD7-1885-9A76-00AC7E59A8A7}"/>
          </ac:spMkLst>
        </pc:spChg>
        <pc:spChg chg="del">
          <ac:chgData name="LUIGI VEROLLA" userId="c77b5d52-157d-471e-a4d2-7a88d105abc3" providerId="ADAL" clId="{F2754D73-C4F4-4668-834D-F891887EAAE6}" dt="2024-06-08T13:50:35.429" v="479" actId="700"/>
          <ac:spMkLst>
            <pc:docMk/>
            <pc:sldMk cId="4175457332" sldId="281"/>
            <ac:spMk id="17" creationId="{822CEFB2-BB95-D69B-B7DF-9E017044ABB3}"/>
          </ac:spMkLst>
        </pc:spChg>
        <pc:spChg chg="del">
          <ac:chgData name="LUIGI VEROLLA" userId="c77b5d52-157d-471e-a4d2-7a88d105abc3" providerId="ADAL" clId="{F2754D73-C4F4-4668-834D-F891887EAAE6}" dt="2024-06-08T13:50:35.429" v="479" actId="700"/>
          <ac:spMkLst>
            <pc:docMk/>
            <pc:sldMk cId="4175457332" sldId="281"/>
            <ac:spMk id="18" creationId="{2DE297D6-AB65-2FF8-FB66-F18180115FC4}"/>
          </ac:spMkLst>
        </pc:spChg>
        <pc:spChg chg="del">
          <ac:chgData name="LUIGI VEROLLA" userId="c77b5d52-157d-471e-a4d2-7a88d105abc3" providerId="ADAL" clId="{F2754D73-C4F4-4668-834D-F891887EAAE6}" dt="2024-06-08T13:50:35.429" v="479" actId="700"/>
          <ac:spMkLst>
            <pc:docMk/>
            <pc:sldMk cId="4175457332" sldId="281"/>
            <ac:spMk id="19" creationId="{76F120CA-9375-09BF-0C93-3C2DBCF65698}"/>
          </ac:spMkLst>
        </pc:spChg>
        <pc:spChg chg="del">
          <ac:chgData name="LUIGI VEROLLA" userId="c77b5d52-157d-471e-a4d2-7a88d105abc3" providerId="ADAL" clId="{F2754D73-C4F4-4668-834D-F891887EAAE6}" dt="2024-06-08T13:50:35.429" v="479" actId="700"/>
          <ac:spMkLst>
            <pc:docMk/>
            <pc:sldMk cId="4175457332" sldId="281"/>
            <ac:spMk id="20" creationId="{1D4ED9A9-8702-148C-49AB-7125A29B857A}"/>
          </ac:spMkLst>
        </pc:spChg>
        <pc:spChg chg="add mod ord">
          <ac:chgData name="LUIGI VEROLLA" userId="c77b5d52-157d-471e-a4d2-7a88d105abc3" providerId="ADAL" clId="{F2754D73-C4F4-4668-834D-F891887EAAE6}" dt="2024-06-08T13:50:35.429" v="479" actId="700"/>
          <ac:spMkLst>
            <pc:docMk/>
            <pc:sldMk cId="4175457332" sldId="281"/>
            <ac:spMk id="21" creationId="{99554223-446D-D6D7-0BD4-EEB0BE216748}"/>
          </ac:spMkLst>
        </pc:spChg>
        <pc:spChg chg="add mod ord">
          <ac:chgData name="LUIGI VEROLLA" userId="c77b5d52-157d-471e-a4d2-7a88d105abc3" providerId="ADAL" clId="{F2754D73-C4F4-4668-834D-F891887EAAE6}" dt="2024-06-08T13:51:09.818" v="481" actId="207"/>
          <ac:spMkLst>
            <pc:docMk/>
            <pc:sldMk cId="4175457332" sldId="281"/>
            <ac:spMk id="22" creationId="{A23FEB04-E9C6-F267-A7A4-C74172211943}"/>
          </ac:spMkLst>
        </pc:spChg>
        <pc:spChg chg="add mod ord">
          <ac:chgData name="LUIGI VEROLLA" userId="c77b5d52-157d-471e-a4d2-7a88d105abc3" providerId="ADAL" clId="{F2754D73-C4F4-4668-834D-F891887EAAE6}" dt="2024-06-08T13:50:35.429" v="479" actId="700"/>
          <ac:spMkLst>
            <pc:docMk/>
            <pc:sldMk cId="4175457332" sldId="281"/>
            <ac:spMk id="23" creationId="{CB867A7F-D1CA-7325-87DE-6B1EF0D08F48}"/>
          </ac:spMkLst>
        </pc:spChg>
        <pc:spChg chg="add mod ord">
          <ac:chgData name="LUIGI VEROLLA" userId="c77b5d52-157d-471e-a4d2-7a88d105abc3" providerId="ADAL" clId="{F2754D73-C4F4-4668-834D-F891887EAAE6}" dt="2024-06-08T13:50:35.429" v="479" actId="700"/>
          <ac:spMkLst>
            <pc:docMk/>
            <pc:sldMk cId="4175457332" sldId="281"/>
            <ac:spMk id="24" creationId="{2E028AF7-367D-3394-794C-3568D71DA66C}"/>
          </ac:spMkLst>
        </pc:spChg>
        <pc:spChg chg="add mod ord">
          <ac:chgData name="LUIGI VEROLLA" userId="c77b5d52-157d-471e-a4d2-7a88d105abc3" providerId="ADAL" clId="{F2754D73-C4F4-4668-834D-F891887EAAE6}" dt="2024-06-08T13:50:35.429" v="479" actId="700"/>
          <ac:spMkLst>
            <pc:docMk/>
            <pc:sldMk cId="4175457332" sldId="281"/>
            <ac:spMk id="25" creationId="{3AF7A9FE-4C5D-702B-2FC4-5D9F27C451F0}"/>
          </ac:spMkLst>
        </pc:spChg>
      </pc:sldChg>
      <pc:sldChg chg="addSp delSp modSp add mod addCm">
        <pc:chgData name="LUIGI VEROLLA" userId="c77b5d52-157d-471e-a4d2-7a88d105abc3" providerId="ADAL" clId="{F2754D73-C4F4-4668-834D-F891887EAAE6}" dt="2024-06-13T14:42:26.678" v="6834"/>
        <pc:sldMkLst>
          <pc:docMk/>
          <pc:sldMk cId="2681164692" sldId="282"/>
        </pc:sldMkLst>
        <pc:spChg chg="mod">
          <ac:chgData name="LUIGI VEROLLA" userId="c77b5d52-157d-471e-a4d2-7a88d105abc3" providerId="ADAL" clId="{F2754D73-C4F4-4668-834D-F891887EAAE6}" dt="2024-06-08T16:49:43.313" v="2309" actId="1076"/>
          <ac:spMkLst>
            <pc:docMk/>
            <pc:sldMk cId="2681164692" sldId="282"/>
            <ac:spMk id="7" creationId="{D4CD7C88-49FE-2C10-9E65-11A3798F3D6B}"/>
          </ac:spMkLst>
        </pc:spChg>
        <pc:spChg chg="mod">
          <ac:chgData name="LUIGI VEROLLA" userId="c77b5d52-157d-471e-a4d2-7a88d105abc3" providerId="ADAL" clId="{F2754D73-C4F4-4668-834D-F891887EAAE6}" dt="2024-06-08T14:32:24.611" v="689" actId="20577"/>
          <ac:spMkLst>
            <pc:docMk/>
            <pc:sldMk cId="2681164692" sldId="282"/>
            <ac:spMk id="8" creationId="{7C5BAFB7-9AEB-767B-0E9B-5E6CF8456720}"/>
          </ac:spMkLst>
        </pc:spChg>
        <pc:picChg chg="add mod">
          <ac:chgData name="LUIGI VEROLLA" userId="c77b5d52-157d-471e-a4d2-7a88d105abc3" providerId="ADAL" clId="{F2754D73-C4F4-4668-834D-F891887EAAE6}" dt="2024-06-08T14:32:35.785" v="691" actId="1076"/>
          <ac:picMkLst>
            <pc:docMk/>
            <pc:sldMk cId="2681164692" sldId="282"/>
            <ac:picMk id="3" creationId="{D36E6188-03EE-1E6E-5F8F-E233840DE90B}"/>
          </ac:picMkLst>
        </pc:picChg>
        <pc:picChg chg="del">
          <ac:chgData name="LUIGI VEROLLA" userId="c77b5d52-157d-471e-a4d2-7a88d105abc3" providerId="ADAL" clId="{F2754D73-C4F4-4668-834D-F891887EAAE6}" dt="2024-06-08T14:31:22.610" v="605" actId="478"/>
          <ac:picMkLst>
            <pc:docMk/>
            <pc:sldMk cId="2681164692" sldId="282"/>
            <ac:picMk id="10" creationId="{8C9D3EA0-C1C6-E6BC-3632-83DF4F77565F}"/>
          </ac:picMkLst>
        </pc:picChg>
        <pc:extLst>
          <p:ext xmlns:p="http://schemas.openxmlformats.org/presentationml/2006/main" uri="{D6D511B9-2390-475A-947B-AFAB55BFBCF1}">
            <pc226:cmChg xmlns:pc226="http://schemas.microsoft.com/office/powerpoint/2022/06/main/command" chg="add">
              <pc226:chgData name="LUIGI VEROLLA" userId="c77b5d52-157d-471e-a4d2-7a88d105abc3" providerId="ADAL" clId="{F2754D73-C4F4-4668-834D-F891887EAAE6}" dt="2024-06-13T14:42:26.678" v="6834"/>
              <pc2:cmMkLst xmlns:pc2="http://schemas.microsoft.com/office/powerpoint/2019/9/main/command">
                <pc:docMk/>
                <pc:sldMk cId="2681164692" sldId="282"/>
                <pc2:cmMk id="{188D8D20-A573-4F74-B0E0-8A6068DDB482}"/>
              </pc2:cmMkLst>
            </pc226:cmChg>
          </p:ext>
        </pc:extLst>
      </pc:sldChg>
      <pc:sldChg chg="addSp delSp modSp new mod modClrScheme chgLayout">
        <pc:chgData name="LUIGI VEROLLA" userId="c77b5d52-157d-471e-a4d2-7a88d105abc3" providerId="ADAL" clId="{F2754D73-C4F4-4668-834D-F891887EAAE6}" dt="2024-06-09T18:28:34.071" v="5826" actId="12100"/>
        <pc:sldMkLst>
          <pc:docMk/>
          <pc:sldMk cId="3343633330" sldId="283"/>
        </pc:sldMkLst>
        <pc:spChg chg="mod ord">
          <ac:chgData name="LUIGI VEROLLA" userId="c77b5d52-157d-471e-a4d2-7a88d105abc3" providerId="ADAL" clId="{F2754D73-C4F4-4668-834D-F891887EAAE6}" dt="2024-06-08T14:33:55.937" v="693" actId="700"/>
          <ac:spMkLst>
            <pc:docMk/>
            <pc:sldMk cId="3343633330" sldId="283"/>
            <ac:spMk id="2" creationId="{B776D202-DE87-E3A3-2D3E-450812CF20EE}"/>
          </ac:spMkLst>
        </pc:spChg>
        <pc:spChg chg="del mod ord">
          <ac:chgData name="LUIGI VEROLLA" userId="c77b5d52-157d-471e-a4d2-7a88d105abc3" providerId="ADAL" clId="{F2754D73-C4F4-4668-834D-F891887EAAE6}" dt="2024-06-08T14:33:55.937" v="693" actId="700"/>
          <ac:spMkLst>
            <pc:docMk/>
            <pc:sldMk cId="3343633330" sldId="283"/>
            <ac:spMk id="3" creationId="{A1567FB4-4B74-D000-7036-2E2E5CA13DCD}"/>
          </ac:spMkLst>
        </pc:spChg>
        <pc:spChg chg="del mod ord">
          <ac:chgData name="LUIGI VEROLLA" userId="c77b5d52-157d-471e-a4d2-7a88d105abc3" providerId="ADAL" clId="{F2754D73-C4F4-4668-834D-F891887EAAE6}" dt="2024-06-08T14:33:55.937" v="693" actId="700"/>
          <ac:spMkLst>
            <pc:docMk/>
            <pc:sldMk cId="3343633330" sldId="283"/>
            <ac:spMk id="4" creationId="{2B5D139A-3EC9-040F-D8C7-DC86BF0443B7}"/>
          </ac:spMkLst>
        </pc:spChg>
        <pc:spChg chg="del">
          <ac:chgData name="LUIGI VEROLLA" userId="c77b5d52-157d-471e-a4d2-7a88d105abc3" providerId="ADAL" clId="{F2754D73-C4F4-4668-834D-F891887EAAE6}" dt="2024-06-08T14:33:55.937" v="693" actId="700"/>
          <ac:spMkLst>
            <pc:docMk/>
            <pc:sldMk cId="3343633330" sldId="283"/>
            <ac:spMk id="5" creationId="{809BB645-41C1-C9EA-5EE0-F02B92E34BC2}"/>
          </ac:spMkLst>
        </pc:spChg>
        <pc:spChg chg="del mod ord">
          <ac:chgData name="LUIGI VEROLLA" userId="c77b5d52-157d-471e-a4d2-7a88d105abc3" providerId="ADAL" clId="{F2754D73-C4F4-4668-834D-F891887EAAE6}" dt="2024-06-08T14:33:55.937" v="693" actId="700"/>
          <ac:spMkLst>
            <pc:docMk/>
            <pc:sldMk cId="3343633330" sldId="283"/>
            <ac:spMk id="6" creationId="{BCAE9988-87B8-7BDF-916B-EA9D0B7058F3}"/>
          </ac:spMkLst>
        </pc:spChg>
        <pc:spChg chg="del mod ord">
          <ac:chgData name="LUIGI VEROLLA" userId="c77b5d52-157d-471e-a4d2-7a88d105abc3" providerId="ADAL" clId="{F2754D73-C4F4-4668-834D-F891887EAAE6}" dt="2024-06-08T14:33:55.937" v="693" actId="700"/>
          <ac:spMkLst>
            <pc:docMk/>
            <pc:sldMk cId="3343633330" sldId="283"/>
            <ac:spMk id="7" creationId="{39E50DFE-89A8-3325-DBEB-51FB3C869EF8}"/>
          </ac:spMkLst>
        </pc:spChg>
        <pc:spChg chg="add del mod ord">
          <ac:chgData name="LUIGI VEROLLA" userId="c77b5d52-157d-471e-a4d2-7a88d105abc3" providerId="ADAL" clId="{F2754D73-C4F4-4668-834D-F891887EAAE6}" dt="2024-06-09T08:38:27.394" v="2890" actId="478"/>
          <ac:spMkLst>
            <pc:docMk/>
            <pc:sldMk cId="3343633330" sldId="283"/>
            <ac:spMk id="8" creationId="{DAABBBA5-11B5-1500-F90E-B1C1995A2E2A}"/>
          </ac:spMkLst>
        </pc:spChg>
        <pc:spChg chg="add del mod ord">
          <ac:chgData name="LUIGI VEROLLA" userId="c77b5d52-157d-471e-a4d2-7a88d105abc3" providerId="ADAL" clId="{F2754D73-C4F4-4668-834D-F891887EAAE6}" dt="2024-06-09T08:38:27.394" v="2890" actId="478"/>
          <ac:spMkLst>
            <pc:docMk/>
            <pc:sldMk cId="3343633330" sldId="283"/>
            <ac:spMk id="9" creationId="{0A1CEB0A-1203-F6D2-7DC4-62AFEF72A0A8}"/>
          </ac:spMkLst>
        </pc:spChg>
        <pc:spChg chg="add mod ord">
          <ac:chgData name="LUIGI VEROLLA" userId="c77b5d52-157d-471e-a4d2-7a88d105abc3" providerId="ADAL" clId="{F2754D73-C4F4-4668-834D-F891887EAAE6}" dt="2024-06-08T14:38:58.078" v="796" actId="20577"/>
          <ac:spMkLst>
            <pc:docMk/>
            <pc:sldMk cId="3343633330" sldId="283"/>
            <ac:spMk id="10" creationId="{16CCB603-4D36-D8B9-A2E0-A890C3020500}"/>
          </ac:spMkLst>
        </pc:spChg>
        <pc:spChg chg="add del mod ord">
          <ac:chgData name="LUIGI VEROLLA" userId="c77b5d52-157d-471e-a4d2-7a88d105abc3" providerId="ADAL" clId="{F2754D73-C4F4-4668-834D-F891887EAAE6}" dt="2024-06-08T14:34:01.269" v="694" actId="478"/>
          <ac:spMkLst>
            <pc:docMk/>
            <pc:sldMk cId="3343633330" sldId="283"/>
            <ac:spMk id="11" creationId="{F717EF5D-6EC7-A8B7-D7E0-42031743694D}"/>
          </ac:spMkLst>
        </pc:spChg>
        <pc:spChg chg="add del mod">
          <ac:chgData name="LUIGI VEROLLA" userId="c77b5d52-157d-471e-a4d2-7a88d105abc3" providerId="ADAL" clId="{F2754D73-C4F4-4668-834D-F891887EAAE6}" dt="2024-06-09T08:38:32.295" v="2894" actId="478"/>
          <ac:spMkLst>
            <pc:docMk/>
            <pc:sldMk cId="3343633330" sldId="283"/>
            <ac:spMk id="14" creationId="{CA702D49-8DA4-3ABF-6DD1-59490A59904F}"/>
          </ac:spMkLst>
        </pc:spChg>
        <pc:spChg chg="add del mod">
          <ac:chgData name="LUIGI VEROLLA" userId="c77b5d52-157d-471e-a4d2-7a88d105abc3" providerId="ADAL" clId="{F2754D73-C4F4-4668-834D-F891887EAAE6}" dt="2024-06-09T08:38:35.184" v="2895" actId="478"/>
          <ac:spMkLst>
            <pc:docMk/>
            <pc:sldMk cId="3343633330" sldId="283"/>
            <ac:spMk id="16" creationId="{DDCC9CE0-733D-F0F2-683F-866D7189CEB0}"/>
          </ac:spMkLst>
        </pc:spChg>
        <pc:spChg chg="add mod">
          <ac:chgData name="LUIGI VEROLLA" userId="c77b5d52-157d-471e-a4d2-7a88d105abc3" providerId="ADAL" clId="{F2754D73-C4F4-4668-834D-F891887EAAE6}" dt="2024-06-09T08:38:29.403" v="2893"/>
          <ac:spMkLst>
            <pc:docMk/>
            <pc:sldMk cId="3343633330" sldId="283"/>
            <ac:spMk id="17" creationId="{32FBFDEA-4BA6-88CE-31CC-AABEC70558CD}"/>
          </ac:spMkLst>
        </pc:spChg>
        <pc:spChg chg="add mod">
          <ac:chgData name="LUIGI VEROLLA" userId="c77b5d52-157d-471e-a4d2-7a88d105abc3" providerId="ADAL" clId="{F2754D73-C4F4-4668-834D-F891887EAAE6}" dt="2024-06-09T08:38:29.403" v="2893"/>
          <ac:spMkLst>
            <pc:docMk/>
            <pc:sldMk cId="3343633330" sldId="283"/>
            <ac:spMk id="18" creationId="{2340095F-CAE7-B5BF-C328-68938ED2E626}"/>
          </ac:spMkLst>
        </pc:spChg>
        <pc:spChg chg="add mod">
          <ac:chgData name="LUIGI VEROLLA" userId="c77b5d52-157d-471e-a4d2-7a88d105abc3" providerId="ADAL" clId="{F2754D73-C4F4-4668-834D-F891887EAAE6}" dt="2024-06-09T08:38:35.823" v="2896"/>
          <ac:spMkLst>
            <pc:docMk/>
            <pc:sldMk cId="3343633330" sldId="283"/>
            <ac:spMk id="19" creationId="{5FA081C8-7803-D34B-5480-14AE6C7ABA36}"/>
          </ac:spMkLst>
        </pc:spChg>
        <pc:spChg chg="add mod">
          <ac:chgData name="LUIGI VEROLLA" userId="c77b5d52-157d-471e-a4d2-7a88d105abc3" providerId="ADAL" clId="{F2754D73-C4F4-4668-834D-F891887EAAE6}" dt="2024-06-09T08:38:35.823" v="2896"/>
          <ac:spMkLst>
            <pc:docMk/>
            <pc:sldMk cId="3343633330" sldId="283"/>
            <ac:spMk id="20" creationId="{6B84F1EF-E155-5D62-64B9-334395F459D5}"/>
          </ac:spMkLst>
        </pc:spChg>
        <pc:graphicFrameChg chg="add mod">
          <ac:chgData name="LUIGI VEROLLA" userId="c77b5d52-157d-471e-a4d2-7a88d105abc3" providerId="ADAL" clId="{F2754D73-C4F4-4668-834D-F891887EAAE6}" dt="2024-06-09T18:28:34.071" v="5826" actId="12100"/>
          <ac:graphicFrameMkLst>
            <pc:docMk/>
            <pc:sldMk cId="3343633330" sldId="283"/>
            <ac:graphicFrameMk id="12" creationId="{B58E5237-8B1D-8D7D-A5E5-B5DA2C2E5865}"/>
          </ac:graphicFrameMkLst>
        </pc:graphicFrameChg>
      </pc:sldChg>
      <pc:sldChg chg="addSp delSp modSp new mod modClrScheme chgLayout">
        <pc:chgData name="LUIGI VEROLLA" userId="c77b5d52-157d-471e-a4d2-7a88d105abc3" providerId="ADAL" clId="{F2754D73-C4F4-4668-834D-F891887EAAE6}" dt="2024-06-08T14:47:42.934" v="1533" actId="478"/>
        <pc:sldMkLst>
          <pc:docMk/>
          <pc:sldMk cId="1612893915" sldId="284"/>
        </pc:sldMkLst>
        <pc:spChg chg="mod ord">
          <ac:chgData name="LUIGI VEROLLA" userId="c77b5d52-157d-471e-a4d2-7a88d105abc3" providerId="ADAL" clId="{F2754D73-C4F4-4668-834D-F891887EAAE6}" dt="2024-06-08T14:47:35.239" v="1532" actId="700"/>
          <ac:spMkLst>
            <pc:docMk/>
            <pc:sldMk cId="1612893915" sldId="284"/>
            <ac:spMk id="2" creationId="{961A969F-87BB-AD55-5267-9D9A9D83F4AA}"/>
          </ac:spMkLst>
        </pc:spChg>
        <pc:spChg chg="del mod ord">
          <ac:chgData name="LUIGI VEROLLA" userId="c77b5d52-157d-471e-a4d2-7a88d105abc3" providerId="ADAL" clId="{F2754D73-C4F4-4668-834D-F891887EAAE6}" dt="2024-06-08T14:44:27.798" v="1446" actId="700"/>
          <ac:spMkLst>
            <pc:docMk/>
            <pc:sldMk cId="1612893915" sldId="284"/>
            <ac:spMk id="3" creationId="{027B65B6-C4C1-EB09-BB89-C968DEAB912F}"/>
          </ac:spMkLst>
        </pc:spChg>
        <pc:spChg chg="del mod ord">
          <ac:chgData name="LUIGI VEROLLA" userId="c77b5d52-157d-471e-a4d2-7a88d105abc3" providerId="ADAL" clId="{F2754D73-C4F4-4668-834D-F891887EAAE6}" dt="2024-06-08T14:44:27.798" v="1446" actId="700"/>
          <ac:spMkLst>
            <pc:docMk/>
            <pc:sldMk cId="1612893915" sldId="284"/>
            <ac:spMk id="4" creationId="{0A9B3BAF-69FB-FCB5-DD00-64EE7AD00478}"/>
          </ac:spMkLst>
        </pc:spChg>
        <pc:spChg chg="del">
          <ac:chgData name="LUIGI VEROLLA" userId="c77b5d52-157d-471e-a4d2-7a88d105abc3" providerId="ADAL" clId="{F2754D73-C4F4-4668-834D-F891887EAAE6}" dt="2024-06-08T14:44:27.798" v="1446" actId="700"/>
          <ac:spMkLst>
            <pc:docMk/>
            <pc:sldMk cId="1612893915" sldId="284"/>
            <ac:spMk id="5" creationId="{BEB94164-F1D4-58AA-0266-32150148CF40}"/>
          </ac:spMkLst>
        </pc:spChg>
        <pc:spChg chg="del">
          <ac:chgData name="LUIGI VEROLLA" userId="c77b5d52-157d-471e-a4d2-7a88d105abc3" providerId="ADAL" clId="{F2754D73-C4F4-4668-834D-F891887EAAE6}" dt="2024-06-08T14:44:27.798" v="1446" actId="700"/>
          <ac:spMkLst>
            <pc:docMk/>
            <pc:sldMk cId="1612893915" sldId="284"/>
            <ac:spMk id="6" creationId="{30A311A7-C58B-D74D-14B3-AD24F6637D60}"/>
          </ac:spMkLst>
        </pc:spChg>
        <pc:spChg chg="add del mod ord">
          <ac:chgData name="LUIGI VEROLLA" userId="c77b5d52-157d-471e-a4d2-7a88d105abc3" providerId="ADAL" clId="{F2754D73-C4F4-4668-834D-F891887EAAE6}" dt="2024-06-08T14:47:07.880" v="1530" actId="478"/>
          <ac:spMkLst>
            <pc:docMk/>
            <pc:sldMk cId="1612893915" sldId="284"/>
            <ac:spMk id="7" creationId="{7B9A1560-798A-5054-7B9A-B0C95C13AEA4}"/>
          </ac:spMkLst>
        </pc:spChg>
        <pc:spChg chg="add mod ord">
          <ac:chgData name="LUIGI VEROLLA" userId="c77b5d52-157d-471e-a4d2-7a88d105abc3" providerId="ADAL" clId="{F2754D73-C4F4-4668-834D-F891887EAAE6}" dt="2024-06-08T14:47:35.239" v="1532" actId="700"/>
          <ac:spMkLst>
            <pc:docMk/>
            <pc:sldMk cId="1612893915" sldId="284"/>
            <ac:spMk id="8" creationId="{702DFD02-7E96-826E-93A2-959184DD8432}"/>
          </ac:spMkLst>
        </pc:spChg>
        <pc:spChg chg="add del mod ord">
          <ac:chgData name="LUIGI VEROLLA" userId="c77b5d52-157d-471e-a4d2-7a88d105abc3" providerId="ADAL" clId="{F2754D73-C4F4-4668-834D-F891887EAAE6}" dt="2024-06-08T14:47:42.934" v="1533" actId="478"/>
          <ac:spMkLst>
            <pc:docMk/>
            <pc:sldMk cId="1612893915" sldId="284"/>
            <ac:spMk id="9" creationId="{85DEBA82-5162-116D-4065-1655EE80D348}"/>
          </ac:spMkLst>
        </pc:spChg>
      </pc:sldChg>
      <pc:sldChg chg="addSp delSp modSp new mod modClrScheme chgLayout">
        <pc:chgData name="LUIGI VEROLLA" userId="c77b5d52-157d-471e-a4d2-7a88d105abc3" providerId="ADAL" clId="{F2754D73-C4F4-4668-834D-F891887EAAE6}" dt="2024-06-09T12:28:03.079" v="3806" actId="12100"/>
        <pc:sldMkLst>
          <pc:docMk/>
          <pc:sldMk cId="257821480" sldId="285"/>
        </pc:sldMkLst>
        <pc:spChg chg="mod ord">
          <ac:chgData name="LUIGI VEROLLA" userId="c77b5d52-157d-471e-a4d2-7a88d105abc3" providerId="ADAL" clId="{F2754D73-C4F4-4668-834D-F891887EAAE6}" dt="2024-06-08T14:52:46.432" v="1647" actId="700"/>
          <ac:spMkLst>
            <pc:docMk/>
            <pc:sldMk cId="257821480" sldId="285"/>
            <ac:spMk id="2" creationId="{355EEBDA-B2D0-371E-EF7B-2046D1555603}"/>
          </ac:spMkLst>
        </pc:spChg>
        <pc:spChg chg="del mod ord">
          <ac:chgData name="LUIGI VEROLLA" userId="c77b5d52-157d-471e-a4d2-7a88d105abc3" providerId="ADAL" clId="{F2754D73-C4F4-4668-834D-F891887EAAE6}" dt="2024-06-08T14:48:23.383" v="1535" actId="700"/>
          <ac:spMkLst>
            <pc:docMk/>
            <pc:sldMk cId="257821480" sldId="285"/>
            <ac:spMk id="3" creationId="{22DE06C5-CB66-BAB8-3C93-CDD7A6F31466}"/>
          </ac:spMkLst>
        </pc:spChg>
        <pc:spChg chg="del mod ord">
          <ac:chgData name="LUIGI VEROLLA" userId="c77b5d52-157d-471e-a4d2-7a88d105abc3" providerId="ADAL" clId="{F2754D73-C4F4-4668-834D-F891887EAAE6}" dt="2024-06-08T14:48:23.383" v="1535" actId="700"/>
          <ac:spMkLst>
            <pc:docMk/>
            <pc:sldMk cId="257821480" sldId="285"/>
            <ac:spMk id="4" creationId="{DFABAA3D-1A93-6556-2809-0EB026D323B4}"/>
          </ac:spMkLst>
        </pc:spChg>
        <pc:spChg chg="add mod ord">
          <ac:chgData name="LUIGI VEROLLA" userId="c77b5d52-157d-471e-a4d2-7a88d105abc3" providerId="ADAL" clId="{F2754D73-C4F4-4668-834D-F891887EAAE6}" dt="2024-06-09T08:41:15.012" v="2915" actId="255"/>
          <ac:spMkLst>
            <pc:docMk/>
            <pc:sldMk cId="257821480" sldId="285"/>
            <ac:spMk id="5" creationId="{917A67DF-362C-8DBE-8493-BEED49FC06F4}"/>
          </ac:spMkLst>
        </pc:spChg>
        <pc:spChg chg="add mod ord">
          <ac:chgData name="LUIGI VEROLLA" userId="c77b5d52-157d-471e-a4d2-7a88d105abc3" providerId="ADAL" clId="{F2754D73-C4F4-4668-834D-F891887EAAE6}" dt="2024-06-09T08:41:07.953" v="2910" actId="255"/>
          <ac:spMkLst>
            <pc:docMk/>
            <pc:sldMk cId="257821480" sldId="285"/>
            <ac:spMk id="6" creationId="{E6B0EC90-D907-348F-6E18-F43113EB0061}"/>
          </ac:spMkLst>
        </pc:spChg>
        <pc:spChg chg="add del mod ord">
          <ac:chgData name="LUIGI VEROLLA" userId="c77b5d52-157d-471e-a4d2-7a88d105abc3" providerId="ADAL" clId="{F2754D73-C4F4-4668-834D-F891887EAAE6}" dt="2024-06-08T14:48:49.980" v="1569" actId="700"/>
          <ac:spMkLst>
            <pc:docMk/>
            <pc:sldMk cId="257821480" sldId="285"/>
            <ac:spMk id="7" creationId="{36B49E7E-E3DC-1FC9-168B-995542E6246E}"/>
          </ac:spMkLst>
        </pc:spChg>
        <pc:spChg chg="add del mod ord">
          <ac:chgData name="LUIGI VEROLLA" userId="c77b5d52-157d-471e-a4d2-7a88d105abc3" providerId="ADAL" clId="{F2754D73-C4F4-4668-834D-F891887EAAE6}" dt="2024-06-08T14:48:49.980" v="1569" actId="700"/>
          <ac:spMkLst>
            <pc:docMk/>
            <pc:sldMk cId="257821480" sldId="285"/>
            <ac:spMk id="8" creationId="{9CC34AC9-7633-C9C1-4264-7E941AAF7583}"/>
          </ac:spMkLst>
        </pc:spChg>
        <pc:spChg chg="add del mod ord">
          <ac:chgData name="LUIGI VEROLLA" userId="c77b5d52-157d-471e-a4d2-7a88d105abc3" providerId="ADAL" clId="{F2754D73-C4F4-4668-834D-F891887EAAE6}" dt="2024-06-08T14:48:49.980" v="1569" actId="700"/>
          <ac:spMkLst>
            <pc:docMk/>
            <pc:sldMk cId="257821480" sldId="285"/>
            <ac:spMk id="9" creationId="{C09D6945-6544-C2CB-8F0F-FF7278831C22}"/>
          </ac:spMkLst>
        </pc:spChg>
        <pc:spChg chg="add mod ord">
          <ac:chgData name="LUIGI VEROLLA" userId="c77b5d52-157d-471e-a4d2-7a88d105abc3" providerId="ADAL" clId="{F2754D73-C4F4-4668-834D-F891887EAAE6}" dt="2024-06-08T14:52:46.432" v="1647" actId="700"/>
          <ac:spMkLst>
            <pc:docMk/>
            <pc:sldMk cId="257821480" sldId="285"/>
            <ac:spMk id="10" creationId="{456A87C6-DF86-DE99-BEFE-8ACFAE98DE43}"/>
          </ac:spMkLst>
        </pc:spChg>
        <pc:spChg chg="add del mod ord">
          <ac:chgData name="LUIGI VEROLLA" userId="c77b5d52-157d-471e-a4d2-7a88d105abc3" providerId="ADAL" clId="{F2754D73-C4F4-4668-834D-F891887EAAE6}" dt="2024-06-09T09:21:23.151" v="3651" actId="12084"/>
          <ac:spMkLst>
            <pc:docMk/>
            <pc:sldMk cId="257821480" sldId="285"/>
            <ac:spMk id="11" creationId="{C1D41E5D-373A-122B-6E99-AB01E7D359BD}"/>
          </ac:spMkLst>
        </pc:spChg>
        <pc:spChg chg="add del mod ord">
          <ac:chgData name="LUIGI VEROLLA" userId="c77b5d52-157d-471e-a4d2-7a88d105abc3" providerId="ADAL" clId="{F2754D73-C4F4-4668-834D-F891887EAAE6}" dt="2024-06-08T14:52:39.660" v="1645" actId="478"/>
          <ac:spMkLst>
            <pc:docMk/>
            <pc:sldMk cId="257821480" sldId="285"/>
            <ac:spMk id="12" creationId="{50697555-742E-5AE0-F953-AF89D11D5B54}"/>
          </ac:spMkLst>
        </pc:spChg>
        <pc:spChg chg="add del mod ord">
          <ac:chgData name="LUIGI VEROLLA" userId="c77b5d52-157d-471e-a4d2-7a88d105abc3" providerId="ADAL" clId="{F2754D73-C4F4-4668-834D-F891887EAAE6}" dt="2024-06-08T14:52:35.828" v="1644" actId="478"/>
          <ac:spMkLst>
            <pc:docMk/>
            <pc:sldMk cId="257821480" sldId="285"/>
            <ac:spMk id="13" creationId="{B3F7EF8E-B5E4-36A5-0F5B-1740321DBF7A}"/>
          </ac:spMkLst>
        </pc:spChg>
        <pc:spChg chg="add del mod">
          <ac:chgData name="LUIGI VEROLLA" userId="c77b5d52-157d-471e-a4d2-7a88d105abc3" providerId="ADAL" clId="{F2754D73-C4F4-4668-834D-F891887EAAE6}" dt="2024-06-08T14:52:39.660" v="1645" actId="478"/>
          <ac:spMkLst>
            <pc:docMk/>
            <pc:sldMk cId="257821480" sldId="285"/>
            <ac:spMk id="15" creationId="{00B10C5F-7ED1-9C02-CC30-B60A0FAF364C}"/>
          </ac:spMkLst>
        </pc:spChg>
        <pc:spChg chg="add del mod">
          <ac:chgData name="LUIGI VEROLLA" userId="c77b5d52-157d-471e-a4d2-7a88d105abc3" providerId="ADAL" clId="{F2754D73-C4F4-4668-834D-F891887EAAE6}" dt="2024-06-08T14:52:41.664" v="1646" actId="478"/>
          <ac:spMkLst>
            <pc:docMk/>
            <pc:sldMk cId="257821480" sldId="285"/>
            <ac:spMk id="17" creationId="{F5F70993-A4DD-161C-140F-4D8E95F4E4C1}"/>
          </ac:spMkLst>
        </pc:spChg>
        <pc:graphicFrameChg chg="add mod">
          <ac:chgData name="LUIGI VEROLLA" userId="c77b5d52-157d-471e-a4d2-7a88d105abc3" providerId="ADAL" clId="{F2754D73-C4F4-4668-834D-F891887EAAE6}" dt="2024-06-09T12:28:03.079" v="3806" actId="12100"/>
          <ac:graphicFrameMkLst>
            <pc:docMk/>
            <pc:sldMk cId="257821480" sldId="285"/>
            <ac:graphicFrameMk id="18" creationId="{8D14614E-B278-9826-D1CD-A49F5E5BD711}"/>
          </ac:graphicFrameMkLst>
        </pc:graphicFrameChg>
      </pc:sldChg>
      <pc:sldChg chg="addSp delSp modSp add mod">
        <pc:chgData name="LUIGI VEROLLA" userId="c77b5d52-157d-471e-a4d2-7a88d105abc3" providerId="ADAL" clId="{F2754D73-C4F4-4668-834D-F891887EAAE6}" dt="2024-06-09T18:28:24.147" v="5825" actId="12100"/>
        <pc:sldMkLst>
          <pc:docMk/>
          <pc:sldMk cId="3273430554" sldId="286"/>
        </pc:sldMkLst>
        <pc:spChg chg="add del mod">
          <ac:chgData name="LUIGI VEROLLA" userId="c77b5d52-157d-471e-a4d2-7a88d105abc3" providerId="ADAL" clId="{F2754D73-C4F4-4668-834D-F891887EAAE6}" dt="2024-06-08T16:25:12.784" v="1667" actId="12084"/>
          <ac:spMkLst>
            <pc:docMk/>
            <pc:sldMk cId="3273430554" sldId="286"/>
            <ac:spMk id="4" creationId="{ED906ABF-E65E-70DC-93E5-A5A61727F5B1}"/>
          </ac:spMkLst>
        </pc:spChg>
        <pc:spChg chg="mod">
          <ac:chgData name="LUIGI VEROLLA" userId="c77b5d52-157d-471e-a4d2-7a88d105abc3" providerId="ADAL" clId="{F2754D73-C4F4-4668-834D-F891887EAAE6}" dt="2024-06-09T08:41:28.930" v="2916" actId="255"/>
          <ac:spMkLst>
            <pc:docMk/>
            <pc:sldMk cId="3273430554" sldId="286"/>
            <ac:spMk id="5" creationId="{917A67DF-362C-8DBE-8493-BEED49FC06F4}"/>
          </ac:spMkLst>
        </pc:spChg>
        <pc:spChg chg="mod">
          <ac:chgData name="LUIGI VEROLLA" userId="c77b5d52-157d-471e-a4d2-7a88d105abc3" providerId="ADAL" clId="{F2754D73-C4F4-4668-834D-F891887EAAE6}" dt="2024-06-09T08:41:28.930" v="2916" actId="255"/>
          <ac:spMkLst>
            <pc:docMk/>
            <pc:sldMk cId="3273430554" sldId="286"/>
            <ac:spMk id="6" creationId="{E6B0EC90-D907-348F-6E18-F43113EB0061}"/>
          </ac:spMkLst>
        </pc:spChg>
        <pc:spChg chg="mod">
          <ac:chgData name="LUIGI VEROLLA" userId="c77b5d52-157d-471e-a4d2-7a88d105abc3" providerId="ADAL" clId="{F2754D73-C4F4-4668-834D-F891887EAAE6}" dt="2024-06-08T14:53:06.779" v="1664" actId="20577"/>
          <ac:spMkLst>
            <pc:docMk/>
            <pc:sldMk cId="3273430554" sldId="286"/>
            <ac:spMk id="10" creationId="{456A87C6-DF86-DE99-BEFE-8ACFAE98DE43}"/>
          </ac:spMkLst>
        </pc:spChg>
        <pc:spChg chg="del">
          <ac:chgData name="LUIGI VEROLLA" userId="c77b5d52-157d-471e-a4d2-7a88d105abc3" providerId="ADAL" clId="{F2754D73-C4F4-4668-834D-F891887EAAE6}" dt="2024-06-08T14:53:12.426" v="1665" actId="478"/>
          <ac:spMkLst>
            <pc:docMk/>
            <pc:sldMk cId="3273430554" sldId="286"/>
            <ac:spMk id="11" creationId="{C1D41E5D-373A-122B-6E99-AB01E7D359BD}"/>
          </ac:spMkLst>
        </pc:spChg>
        <pc:graphicFrameChg chg="add mod">
          <ac:chgData name="LUIGI VEROLLA" userId="c77b5d52-157d-471e-a4d2-7a88d105abc3" providerId="ADAL" clId="{F2754D73-C4F4-4668-834D-F891887EAAE6}" dt="2024-06-09T18:28:24.147" v="5825" actId="12100"/>
          <ac:graphicFrameMkLst>
            <pc:docMk/>
            <pc:sldMk cId="3273430554" sldId="286"/>
            <ac:graphicFrameMk id="7" creationId="{B6281005-F114-1885-CB63-99BCDD7D7219}"/>
          </ac:graphicFrameMkLst>
        </pc:graphicFrameChg>
      </pc:sldChg>
      <pc:sldChg chg="addSp modSp new mod modClrScheme chgLayout">
        <pc:chgData name="LUIGI VEROLLA" userId="c77b5d52-157d-471e-a4d2-7a88d105abc3" providerId="ADAL" clId="{F2754D73-C4F4-4668-834D-F891887EAAE6}" dt="2024-06-09T08:41:42.211" v="2918" actId="255"/>
        <pc:sldMkLst>
          <pc:docMk/>
          <pc:sldMk cId="1065089559" sldId="287"/>
        </pc:sldMkLst>
        <pc:spChg chg="mod ord">
          <ac:chgData name="LUIGI VEROLLA" userId="c77b5d52-157d-471e-a4d2-7a88d105abc3" providerId="ADAL" clId="{F2754D73-C4F4-4668-834D-F891887EAAE6}" dt="2024-06-08T16:37:42.694" v="2114" actId="700"/>
          <ac:spMkLst>
            <pc:docMk/>
            <pc:sldMk cId="1065089559" sldId="287"/>
            <ac:spMk id="2" creationId="{2E72FA8D-ADF9-0785-A544-8C2DAB0C6B21}"/>
          </ac:spMkLst>
        </pc:spChg>
        <pc:spChg chg="mod ord">
          <ac:chgData name="LUIGI VEROLLA" userId="c77b5d52-157d-471e-a4d2-7a88d105abc3" providerId="ADAL" clId="{F2754D73-C4F4-4668-834D-F891887EAAE6}" dt="2024-06-09T08:41:42.211" v="2918" actId="255"/>
          <ac:spMkLst>
            <pc:docMk/>
            <pc:sldMk cId="1065089559" sldId="287"/>
            <ac:spMk id="3" creationId="{876E5668-F77D-97DF-C274-4500EFAB7D5A}"/>
          </ac:spMkLst>
        </pc:spChg>
        <pc:spChg chg="mod ord">
          <ac:chgData name="LUIGI VEROLLA" userId="c77b5d52-157d-471e-a4d2-7a88d105abc3" providerId="ADAL" clId="{F2754D73-C4F4-4668-834D-F891887EAAE6}" dt="2024-06-09T08:41:42.211" v="2918" actId="255"/>
          <ac:spMkLst>
            <pc:docMk/>
            <pc:sldMk cId="1065089559" sldId="287"/>
            <ac:spMk id="4" creationId="{2B3CB659-9653-2C66-BA3E-6A4254DE75B3}"/>
          </ac:spMkLst>
        </pc:spChg>
        <pc:spChg chg="mod ord">
          <ac:chgData name="LUIGI VEROLLA" userId="c77b5d52-157d-471e-a4d2-7a88d105abc3" providerId="ADAL" clId="{F2754D73-C4F4-4668-834D-F891887EAAE6}" dt="2024-06-08T16:37:42.694" v="2114" actId="700"/>
          <ac:spMkLst>
            <pc:docMk/>
            <pc:sldMk cId="1065089559" sldId="287"/>
            <ac:spMk id="5" creationId="{561FFDAB-8990-5D60-E379-AA15BBD52A13}"/>
          </ac:spMkLst>
        </pc:spChg>
        <pc:spChg chg="mod ord">
          <ac:chgData name="LUIGI VEROLLA" userId="c77b5d52-157d-471e-a4d2-7a88d105abc3" providerId="ADAL" clId="{F2754D73-C4F4-4668-834D-F891887EAAE6}" dt="2024-06-08T16:38:56.005" v="2286" actId="14100"/>
          <ac:spMkLst>
            <pc:docMk/>
            <pc:sldMk cId="1065089559" sldId="287"/>
            <ac:spMk id="6" creationId="{D5C9CD53-49D6-DBF5-DC13-05EC496E82B9}"/>
          </ac:spMkLst>
        </pc:spChg>
        <pc:spChg chg="add mod ord">
          <ac:chgData name="LUIGI VEROLLA" userId="c77b5d52-157d-471e-a4d2-7a88d105abc3" providerId="ADAL" clId="{F2754D73-C4F4-4668-834D-F891887EAAE6}" dt="2024-06-08T16:39:33.577" v="2306" actId="20577"/>
          <ac:spMkLst>
            <pc:docMk/>
            <pc:sldMk cId="1065089559" sldId="287"/>
            <ac:spMk id="7" creationId="{B77F4B9E-DEE3-32E6-7627-D0E02AEF0666}"/>
          </ac:spMkLst>
        </pc:spChg>
      </pc:sldChg>
      <pc:sldChg chg="addSp delSp modSp new mod modClrScheme chgLayout">
        <pc:chgData name="LUIGI VEROLLA" userId="c77b5d52-157d-471e-a4d2-7a88d105abc3" providerId="ADAL" clId="{F2754D73-C4F4-4668-834D-F891887EAAE6}" dt="2024-06-19T08:46:18.884" v="9186"/>
        <pc:sldMkLst>
          <pc:docMk/>
          <pc:sldMk cId="2698811565" sldId="288"/>
        </pc:sldMkLst>
        <pc:spChg chg="mod ord">
          <ac:chgData name="LUIGI VEROLLA" userId="c77b5d52-157d-471e-a4d2-7a88d105abc3" providerId="ADAL" clId="{F2754D73-C4F4-4668-834D-F891887EAAE6}" dt="2024-06-19T08:45:37.867" v="9155" actId="700"/>
          <ac:spMkLst>
            <pc:docMk/>
            <pc:sldMk cId="2698811565" sldId="288"/>
            <ac:spMk id="2" creationId="{B895B8DD-4CFA-8CB1-CB81-AF8F2E849A7E}"/>
          </ac:spMkLst>
        </pc:spChg>
        <pc:spChg chg="mod ord">
          <ac:chgData name="LUIGI VEROLLA" userId="c77b5d52-157d-471e-a4d2-7a88d105abc3" providerId="ADAL" clId="{F2754D73-C4F4-4668-834D-F891887EAAE6}" dt="2024-06-19T08:45:37.867" v="9155" actId="700"/>
          <ac:spMkLst>
            <pc:docMk/>
            <pc:sldMk cId="2698811565" sldId="288"/>
            <ac:spMk id="3" creationId="{D4366E7C-34C8-95B1-7AC1-659B9310CB45}"/>
          </ac:spMkLst>
        </pc:spChg>
        <pc:spChg chg="mod ord">
          <ac:chgData name="LUIGI VEROLLA" userId="c77b5d52-157d-471e-a4d2-7a88d105abc3" providerId="ADAL" clId="{F2754D73-C4F4-4668-834D-F891887EAAE6}" dt="2024-06-19T08:46:12.268" v="9184" actId="20577"/>
          <ac:spMkLst>
            <pc:docMk/>
            <pc:sldMk cId="2698811565" sldId="288"/>
            <ac:spMk id="4" creationId="{DF3A2888-8484-CBF5-AC8A-39F9A5093D52}"/>
          </ac:spMkLst>
        </pc:spChg>
        <pc:spChg chg="add mod ord">
          <ac:chgData name="LUIGI VEROLLA" userId="c77b5d52-157d-471e-a4d2-7a88d105abc3" providerId="ADAL" clId="{F2754D73-C4F4-4668-834D-F891887EAAE6}" dt="2024-06-19T08:46:07.436" v="9173" actId="20577"/>
          <ac:spMkLst>
            <pc:docMk/>
            <pc:sldMk cId="2698811565" sldId="288"/>
            <ac:spMk id="5" creationId="{49F07D62-668D-CA3E-C39D-8FE5798B98AE}"/>
          </ac:spMkLst>
        </pc:spChg>
        <pc:spChg chg="del">
          <ac:chgData name="LUIGI VEROLLA" userId="c77b5d52-157d-471e-a4d2-7a88d105abc3" providerId="ADAL" clId="{F2754D73-C4F4-4668-834D-F891887EAAE6}" dt="2024-06-09T08:30:54.875" v="2626" actId="700"/>
          <ac:spMkLst>
            <pc:docMk/>
            <pc:sldMk cId="2698811565" sldId="288"/>
            <ac:spMk id="5" creationId="{B1B961E8-4E7A-9256-016B-4F683219DC5D}"/>
          </ac:spMkLst>
        </pc:spChg>
        <pc:spChg chg="mod ord">
          <ac:chgData name="LUIGI VEROLLA" userId="c77b5d52-157d-471e-a4d2-7a88d105abc3" providerId="ADAL" clId="{F2754D73-C4F4-4668-834D-F891887EAAE6}" dt="2024-06-19T08:45:37.867" v="9155" actId="700"/>
          <ac:spMkLst>
            <pc:docMk/>
            <pc:sldMk cId="2698811565" sldId="288"/>
            <ac:spMk id="6" creationId="{0A13E74A-87DB-C85C-32A7-0F166A11681A}"/>
          </ac:spMkLst>
        </pc:spChg>
        <pc:spChg chg="mod ord">
          <ac:chgData name="LUIGI VEROLLA" userId="c77b5d52-157d-471e-a4d2-7a88d105abc3" providerId="ADAL" clId="{F2754D73-C4F4-4668-834D-F891887EAAE6}" dt="2024-06-19T08:45:37.867" v="9155" actId="700"/>
          <ac:spMkLst>
            <pc:docMk/>
            <pc:sldMk cId="2698811565" sldId="288"/>
            <ac:spMk id="7" creationId="{2BD3E966-D1F4-B9DA-1121-4307A1802287}"/>
          </ac:spMkLst>
        </pc:spChg>
        <pc:spChg chg="add mod ord">
          <ac:chgData name="LUIGI VEROLLA" userId="c77b5d52-157d-471e-a4d2-7a88d105abc3" providerId="ADAL" clId="{F2754D73-C4F4-4668-834D-F891887EAAE6}" dt="2024-06-19T08:46:18.884" v="9186"/>
          <ac:spMkLst>
            <pc:docMk/>
            <pc:sldMk cId="2698811565" sldId="288"/>
            <ac:spMk id="8" creationId="{FF19222F-056F-5988-96F5-EDB4503572B7}"/>
          </ac:spMkLst>
        </pc:spChg>
      </pc:sldChg>
      <pc:sldChg chg="modSp new del mod chgLayout">
        <pc:chgData name="LUIGI VEROLLA" userId="c77b5d52-157d-471e-a4d2-7a88d105abc3" providerId="ADAL" clId="{F2754D73-C4F4-4668-834D-F891887EAAE6}" dt="2024-06-19T08:46:22.942" v="9187" actId="47"/>
        <pc:sldMkLst>
          <pc:docMk/>
          <pc:sldMk cId="2076676168" sldId="289"/>
        </pc:sldMkLst>
        <pc:spChg chg="mod ord">
          <ac:chgData name="LUIGI VEROLLA" userId="c77b5d52-157d-471e-a4d2-7a88d105abc3" providerId="ADAL" clId="{F2754D73-C4F4-4668-834D-F891887EAAE6}" dt="2024-06-09T08:45:52.386" v="2983" actId="700"/>
          <ac:spMkLst>
            <pc:docMk/>
            <pc:sldMk cId="2076676168" sldId="289"/>
            <ac:spMk id="2" creationId="{7897F9B4-07FF-88B4-8438-9A677726B6DD}"/>
          </ac:spMkLst>
        </pc:spChg>
        <pc:spChg chg="mod ord">
          <ac:chgData name="LUIGI VEROLLA" userId="c77b5d52-157d-471e-a4d2-7a88d105abc3" providerId="ADAL" clId="{F2754D73-C4F4-4668-834D-F891887EAAE6}" dt="2024-06-09T08:45:52.386" v="2983" actId="700"/>
          <ac:spMkLst>
            <pc:docMk/>
            <pc:sldMk cId="2076676168" sldId="289"/>
            <ac:spMk id="3" creationId="{4FB8D437-C8E5-A3E2-1E76-DE71B2A35021}"/>
          </ac:spMkLst>
        </pc:spChg>
        <pc:spChg chg="mod ord">
          <ac:chgData name="LUIGI VEROLLA" userId="c77b5d52-157d-471e-a4d2-7a88d105abc3" providerId="ADAL" clId="{F2754D73-C4F4-4668-834D-F891887EAAE6}" dt="2024-06-09T08:45:52.386" v="2983" actId="700"/>
          <ac:spMkLst>
            <pc:docMk/>
            <pc:sldMk cId="2076676168" sldId="289"/>
            <ac:spMk id="4" creationId="{E849235E-8698-7647-5956-6EA87EFFF24C}"/>
          </ac:spMkLst>
        </pc:spChg>
        <pc:spChg chg="mod ord">
          <ac:chgData name="LUIGI VEROLLA" userId="c77b5d52-157d-471e-a4d2-7a88d105abc3" providerId="ADAL" clId="{F2754D73-C4F4-4668-834D-F891887EAAE6}" dt="2024-06-09T08:45:52.386" v="2983" actId="700"/>
          <ac:spMkLst>
            <pc:docMk/>
            <pc:sldMk cId="2076676168" sldId="289"/>
            <ac:spMk id="5" creationId="{7718656A-DADD-C3E0-A963-EE5FAB0178F8}"/>
          </ac:spMkLst>
        </pc:spChg>
        <pc:spChg chg="mod ord">
          <ac:chgData name="LUIGI VEROLLA" userId="c77b5d52-157d-471e-a4d2-7a88d105abc3" providerId="ADAL" clId="{F2754D73-C4F4-4668-834D-F891887EAAE6}" dt="2024-06-19T08:46:15.640" v="9185" actId="21"/>
          <ac:spMkLst>
            <pc:docMk/>
            <pc:sldMk cId="2076676168" sldId="289"/>
            <ac:spMk id="6" creationId="{B2B8C93E-4536-9F2A-3C6C-76D620121739}"/>
          </ac:spMkLst>
        </pc:spChg>
      </pc:sldChg>
      <pc:sldChg chg="addSp delSp modSp new mod modClrScheme chgLayout">
        <pc:chgData name="LUIGI VEROLLA" userId="c77b5d52-157d-471e-a4d2-7a88d105abc3" providerId="ADAL" clId="{F2754D73-C4F4-4668-834D-F891887EAAE6}" dt="2024-06-09T08:52:20.030" v="3255" actId="20577"/>
        <pc:sldMkLst>
          <pc:docMk/>
          <pc:sldMk cId="3440335537" sldId="290"/>
        </pc:sldMkLst>
        <pc:spChg chg="mod ord">
          <ac:chgData name="LUIGI VEROLLA" userId="c77b5d52-157d-471e-a4d2-7a88d105abc3" providerId="ADAL" clId="{F2754D73-C4F4-4668-834D-F891887EAAE6}" dt="2024-06-09T08:47:26.722" v="2985" actId="700"/>
          <ac:spMkLst>
            <pc:docMk/>
            <pc:sldMk cId="3440335537" sldId="290"/>
            <ac:spMk id="2" creationId="{5E0DBB70-3D4D-24C9-EE74-06C64AA15509}"/>
          </ac:spMkLst>
        </pc:spChg>
        <pc:spChg chg="mod ord">
          <ac:chgData name="LUIGI VEROLLA" userId="c77b5d52-157d-471e-a4d2-7a88d105abc3" providerId="ADAL" clId="{F2754D73-C4F4-4668-834D-F891887EAAE6}" dt="2024-06-09T08:47:26.722" v="2985" actId="700"/>
          <ac:spMkLst>
            <pc:docMk/>
            <pc:sldMk cId="3440335537" sldId="290"/>
            <ac:spMk id="3" creationId="{292643BA-0CDB-DAEA-B0E9-89ABEDAFCF67}"/>
          </ac:spMkLst>
        </pc:spChg>
        <pc:spChg chg="del mod ord">
          <ac:chgData name="LUIGI VEROLLA" userId="c77b5d52-157d-471e-a4d2-7a88d105abc3" providerId="ADAL" clId="{F2754D73-C4F4-4668-834D-F891887EAAE6}" dt="2024-06-09T08:43:17.606" v="2929" actId="700"/>
          <ac:spMkLst>
            <pc:docMk/>
            <pc:sldMk cId="3440335537" sldId="290"/>
            <ac:spMk id="4" creationId="{164E0B9C-3DEE-A06A-AAC6-04C254B1E159}"/>
          </ac:spMkLst>
        </pc:spChg>
        <pc:spChg chg="del">
          <ac:chgData name="LUIGI VEROLLA" userId="c77b5d52-157d-471e-a4d2-7a88d105abc3" providerId="ADAL" clId="{F2754D73-C4F4-4668-834D-F891887EAAE6}" dt="2024-06-09T08:43:17.606" v="2929" actId="700"/>
          <ac:spMkLst>
            <pc:docMk/>
            <pc:sldMk cId="3440335537" sldId="290"/>
            <ac:spMk id="5" creationId="{F31E604B-3BCE-E291-F930-603C88EB4ECA}"/>
          </ac:spMkLst>
        </pc:spChg>
        <pc:spChg chg="del">
          <ac:chgData name="LUIGI VEROLLA" userId="c77b5d52-157d-471e-a4d2-7a88d105abc3" providerId="ADAL" clId="{F2754D73-C4F4-4668-834D-F891887EAAE6}" dt="2024-06-09T08:43:17.606" v="2929" actId="700"/>
          <ac:spMkLst>
            <pc:docMk/>
            <pc:sldMk cId="3440335537" sldId="290"/>
            <ac:spMk id="6" creationId="{4C9B9A25-3643-6C6A-9460-F6FE68CB4676}"/>
          </ac:spMkLst>
        </pc:spChg>
        <pc:spChg chg="add del mod ord">
          <ac:chgData name="LUIGI VEROLLA" userId="c77b5d52-157d-471e-a4d2-7a88d105abc3" providerId="ADAL" clId="{F2754D73-C4F4-4668-834D-F891887EAAE6}" dt="2024-06-09T08:43:20.066" v="2931" actId="700"/>
          <ac:spMkLst>
            <pc:docMk/>
            <pc:sldMk cId="3440335537" sldId="290"/>
            <ac:spMk id="7" creationId="{9717B532-7766-7B22-80AB-827DF7B68FC7}"/>
          </ac:spMkLst>
        </pc:spChg>
        <pc:spChg chg="add mod ord">
          <ac:chgData name="LUIGI VEROLLA" userId="c77b5d52-157d-471e-a4d2-7a88d105abc3" providerId="ADAL" clId="{F2754D73-C4F4-4668-834D-F891887EAAE6}" dt="2024-06-09T08:47:26.722" v="2985" actId="700"/>
          <ac:spMkLst>
            <pc:docMk/>
            <pc:sldMk cId="3440335537" sldId="290"/>
            <ac:spMk id="8" creationId="{274CB567-07D7-EE79-1124-7BC83C08BE9F}"/>
          </ac:spMkLst>
        </pc:spChg>
        <pc:spChg chg="add del mod ord">
          <ac:chgData name="LUIGI VEROLLA" userId="c77b5d52-157d-471e-a4d2-7a88d105abc3" providerId="ADAL" clId="{F2754D73-C4F4-4668-834D-F891887EAAE6}" dt="2024-06-09T08:47:26.722" v="2985" actId="700"/>
          <ac:spMkLst>
            <pc:docMk/>
            <pc:sldMk cId="3440335537" sldId="290"/>
            <ac:spMk id="9" creationId="{478AC49C-F03C-B7E2-E657-5758CACBFD9A}"/>
          </ac:spMkLst>
        </pc:spChg>
        <pc:spChg chg="add mod ord">
          <ac:chgData name="LUIGI VEROLLA" userId="c77b5d52-157d-471e-a4d2-7a88d105abc3" providerId="ADAL" clId="{F2754D73-C4F4-4668-834D-F891887EAAE6}" dt="2024-06-09T08:51:07.288" v="3238" actId="20577"/>
          <ac:spMkLst>
            <pc:docMk/>
            <pc:sldMk cId="3440335537" sldId="290"/>
            <ac:spMk id="10" creationId="{A85AC0E1-8CBC-B78D-A581-6C8C0B0792EE}"/>
          </ac:spMkLst>
        </pc:spChg>
        <pc:spChg chg="add mod ord">
          <ac:chgData name="LUIGI VEROLLA" userId="c77b5d52-157d-471e-a4d2-7a88d105abc3" providerId="ADAL" clId="{F2754D73-C4F4-4668-834D-F891887EAAE6}" dt="2024-06-09T08:47:32.414" v="3011" actId="20577"/>
          <ac:spMkLst>
            <pc:docMk/>
            <pc:sldMk cId="3440335537" sldId="290"/>
            <ac:spMk id="11" creationId="{3385B80B-85F6-8B0B-AAB1-3E5DB08ABC7D}"/>
          </ac:spMkLst>
        </pc:spChg>
        <pc:spChg chg="add mod ord">
          <ac:chgData name="LUIGI VEROLLA" userId="c77b5d52-157d-471e-a4d2-7a88d105abc3" providerId="ADAL" clId="{F2754D73-C4F4-4668-834D-F891887EAAE6}" dt="2024-06-09T08:52:20.030" v="3255" actId="20577"/>
          <ac:spMkLst>
            <pc:docMk/>
            <pc:sldMk cId="3440335537" sldId="290"/>
            <ac:spMk id="12" creationId="{2AF562B6-8832-C858-0259-3AF1B29AEA82}"/>
          </ac:spMkLst>
        </pc:spChg>
      </pc:sldChg>
      <pc:sldChg chg="modSp new mod">
        <pc:chgData name="LUIGI VEROLLA" userId="c77b5d52-157d-471e-a4d2-7a88d105abc3" providerId="ADAL" clId="{F2754D73-C4F4-4668-834D-F891887EAAE6}" dt="2024-06-09T09:06:49.353" v="3562" actId="20577"/>
        <pc:sldMkLst>
          <pc:docMk/>
          <pc:sldMk cId="4291978201" sldId="291"/>
        </pc:sldMkLst>
        <pc:spChg chg="mod">
          <ac:chgData name="LUIGI VEROLLA" userId="c77b5d52-157d-471e-a4d2-7a88d105abc3" providerId="ADAL" clId="{F2754D73-C4F4-4668-834D-F891887EAAE6}" dt="2024-06-09T09:03:25.934" v="3267" actId="20577"/>
          <ac:spMkLst>
            <pc:docMk/>
            <pc:sldMk cId="4291978201" sldId="291"/>
            <ac:spMk id="3" creationId="{7E973F30-4C1E-9B4D-D701-BA4EF016B906}"/>
          </ac:spMkLst>
        </pc:spChg>
        <pc:spChg chg="mod">
          <ac:chgData name="LUIGI VEROLLA" userId="c77b5d52-157d-471e-a4d2-7a88d105abc3" providerId="ADAL" clId="{F2754D73-C4F4-4668-834D-F891887EAAE6}" dt="2024-06-09T09:04:37.910" v="3402" actId="20577"/>
          <ac:spMkLst>
            <pc:docMk/>
            <pc:sldMk cId="4291978201" sldId="291"/>
            <ac:spMk id="4" creationId="{B8608045-77E8-1969-DAE8-123269713A47}"/>
          </ac:spMkLst>
        </pc:spChg>
        <pc:spChg chg="mod">
          <ac:chgData name="LUIGI VEROLLA" userId="c77b5d52-157d-471e-a4d2-7a88d105abc3" providerId="ADAL" clId="{F2754D73-C4F4-4668-834D-F891887EAAE6}" dt="2024-06-09T09:06:49.353" v="3562" actId="20577"/>
          <ac:spMkLst>
            <pc:docMk/>
            <pc:sldMk cId="4291978201" sldId="291"/>
            <ac:spMk id="5" creationId="{E5A3F66D-E713-906B-482D-D84A22B9E3FE}"/>
          </ac:spMkLst>
        </pc:spChg>
        <pc:spChg chg="mod">
          <ac:chgData name="LUIGI VEROLLA" userId="c77b5d52-157d-471e-a4d2-7a88d105abc3" providerId="ADAL" clId="{F2754D73-C4F4-4668-834D-F891887EAAE6}" dt="2024-06-09T09:03:41.852" v="3304" actId="255"/>
          <ac:spMkLst>
            <pc:docMk/>
            <pc:sldMk cId="4291978201" sldId="291"/>
            <ac:spMk id="6" creationId="{E6721CAB-CE95-4936-764B-68A8D940AC1C}"/>
          </ac:spMkLst>
        </pc:spChg>
        <pc:spChg chg="mod">
          <ac:chgData name="LUIGI VEROLLA" userId="c77b5d52-157d-471e-a4d2-7a88d105abc3" providerId="ADAL" clId="{F2754D73-C4F4-4668-834D-F891887EAAE6}" dt="2024-06-09T09:03:27.782" v="3268" actId="20577"/>
          <ac:spMkLst>
            <pc:docMk/>
            <pc:sldMk cId="4291978201" sldId="291"/>
            <ac:spMk id="7" creationId="{6929FF90-D49D-84D2-1B6F-950D4695B757}"/>
          </ac:spMkLst>
        </pc:spChg>
      </pc:sldChg>
      <pc:sldChg chg="addSp delSp modSp new mod modClrScheme chgLayout">
        <pc:chgData name="LUIGI VEROLLA" userId="c77b5d52-157d-471e-a4d2-7a88d105abc3" providerId="ADAL" clId="{F2754D73-C4F4-4668-834D-F891887EAAE6}" dt="2024-06-23T19:36:25.223" v="15927" actId="20577"/>
        <pc:sldMkLst>
          <pc:docMk/>
          <pc:sldMk cId="4278570799" sldId="292"/>
        </pc:sldMkLst>
        <pc:spChg chg="mod ord">
          <ac:chgData name="LUIGI VEROLLA" userId="c77b5d52-157d-471e-a4d2-7a88d105abc3" providerId="ADAL" clId="{F2754D73-C4F4-4668-834D-F891887EAAE6}" dt="2024-06-09T09:08:24.607" v="3564" actId="700"/>
          <ac:spMkLst>
            <pc:docMk/>
            <pc:sldMk cId="4278570799" sldId="292"/>
            <ac:spMk id="2" creationId="{B1592015-AFD0-65D1-7974-730E367C052B}"/>
          </ac:spMkLst>
        </pc:spChg>
        <pc:spChg chg="del mod ord">
          <ac:chgData name="LUIGI VEROLLA" userId="c77b5d52-157d-471e-a4d2-7a88d105abc3" providerId="ADAL" clId="{F2754D73-C4F4-4668-834D-F891887EAAE6}" dt="2024-06-09T09:08:24.607" v="3564" actId="700"/>
          <ac:spMkLst>
            <pc:docMk/>
            <pc:sldMk cId="4278570799" sldId="292"/>
            <ac:spMk id="3" creationId="{E428596C-C5B1-4DC6-9122-81173185565C}"/>
          </ac:spMkLst>
        </pc:spChg>
        <pc:spChg chg="del mod ord">
          <ac:chgData name="LUIGI VEROLLA" userId="c77b5d52-157d-471e-a4d2-7a88d105abc3" providerId="ADAL" clId="{F2754D73-C4F4-4668-834D-F891887EAAE6}" dt="2024-06-09T09:08:24.607" v="3564" actId="700"/>
          <ac:spMkLst>
            <pc:docMk/>
            <pc:sldMk cId="4278570799" sldId="292"/>
            <ac:spMk id="4" creationId="{D5E0148D-A61F-BE13-E170-30782DC8B1AD}"/>
          </ac:spMkLst>
        </pc:spChg>
        <pc:spChg chg="del mod ord">
          <ac:chgData name="LUIGI VEROLLA" userId="c77b5d52-157d-471e-a4d2-7a88d105abc3" providerId="ADAL" clId="{F2754D73-C4F4-4668-834D-F891887EAAE6}" dt="2024-06-09T09:08:24.607" v="3564" actId="700"/>
          <ac:spMkLst>
            <pc:docMk/>
            <pc:sldMk cId="4278570799" sldId="292"/>
            <ac:spMk id="5" creationId="{F96C4713-431B-EE7A-3E47-1ACF16B65B0B}"/>
          </ac:spMkLst>
        </pc:spChg>
        <pc:spChg chg="del mod ord">
          <ac:chgData name="LUIGI VEROLLA" userId="c77b5d52-157d-471e-a4d2-7a88d105abc3" providerId="ADAL" clId="{F2754D73-C4F4-4668-834D-F891887EAAE6}" dt="2024-06-09T09:08:24.607" v="3564" actId="700"/>
          <ac:spMkLst>
            <pc:docMk/>
            <pc:sldMk cId="4278570799" sldId="292"/>
            <ac:spMk id="6" creationId="{974CCF53-BD9C-2C87-74DD-F4113A4B846B}"/>
          </ac:spMkLst>
        </pc:spChg>
        <pc:spChg chg="del mod ord">
          <ac:chgData name="LUIGI VEROLLA" userId="c77b5d52-157d-471e-a4d2-7a88d105abc3" providerId="ADAL" clId="{F2754D73-C4F4-4668-834D-F891887EAAE6}" dt="2024-06-09T09:08:24.607" v="3564" actId="700"/>
          <ac:spMkLst>
            <pc:docMk/>
            <pc:sldMk cId="4278570799" sldId="292"/>
            <ac:spMk id="7" creationId="{153F1949-9C97-98AE-E85C-747E3674FC02}"/>
          </ac:spMkLst>
        </pc:spChg>
        <pc:spChg chg="add mod ord">
          <ac:chgData name="LUIGI VEROLLA" userId="c77b5d52-157d-471e-a4d2-7a88d105abc3" providerId="ADAL" clId="{F2754D73-C4F4-4668-834D-F891887EAAE6}" dt="2024-06-09T09:08:49.334" v="3637" actId="255"/>
          <ac:spMkLst>
            <pc:docMk/>
            <pc:sldMk cId="4278570799" sldId="292"/>
            <ac:spMk id="8" creationId="{AD985E52-C1BB-E459-1410-57462E85C35A}"/>
          </ac:spMkLst>
        </pc:spChg>
        <pc:spChg chg="add mod ord">
          <ac:chgData name="LUIGI VEROLLA" userId="c77b5d52-157d-471e-a4d2-7a88d105abc3" providerId="ADAL" clId="{F2754D73-C4F4-4668-834D-F891887EAAE6}" dt="2024-06-09T09:08:38.362" v="3606" actId="20577"/>
          <ac:spMkLst>
            <pc:docMk/>
            <pc:sldMk cId="4278570799" sldId="292"/>
            <ac:spMk id="9" creationId="{DD5F31B9-5BBD-43D4-C34B-560428CBA779}"/>
          </ac:spMkLst>
        </pc:spChg>
        <pc:spChg chg="add mod ord">
          <ac:chgData name="LUIGI VEROLLA" userId="c77b5d52-157d-471e-a4d2-7a88d105abc3" providerId="ADAL" clId="{F2754D73-C4F4-4668-834D-F891887EAAE6}" dt="2024-06-09T09:08:31.181" v="3583" actId="20577"/>
          <ac:spMkLst>
            <pc:docMk/>
            <pc:sldMk cId="4278570799" sldId="292"/>
            <ac:spMk id="10" creationId="{92AD8955-0973-396B-E643-9F72CD9DEF9E}"/>
          </ac:spMkLst>
        </pc:spChg>
        <pc:spChg chg="add mod ord">
          <ac:chgData name="LUIGI VEROLLA" userId="c77b5d52-157d-471e-a4d2-7a88d105abc3" providerId="ADAL" clId="{F2754D73-C4F4-4668-834D-F891887EAAE6}" dt="2024-06-09T09:08:58.764" v="3644" actId="5793"/>
          <ac:spMkLst>
            <pc:docMk/>
            <pc:sldMk cId="4278570799" sldId="292"/>
            <ac:spMk id="11" creationId="{F56D0E05-1BF1-2689-CA13-DEF92D2E511F}"/>
          </ac:spMkLst>
        </pc:spChg>
        <pc:spChg chg="add mod ord">
          <ac:chgData name="LUIGI VEROLLA" userId="c77b5d52-157d-471e-a4d2-7a88d105abc3" providerId="ADAL" clId="{F2754D73-C4F4-4668-834D-F891887EAAE6}" dt="2024-06-23T19:36:25.223" v="15927" actId="20577"/>
          <ac:spMkLst>
            <pc:docMk/>
            <pc:sldMk cId="4278570799" sldId="292"/>
            <ac:spMk id="12" creationId="{A7534BFC-518E-1EAD-3463-43DB6E446D0C}"/>
          </ac:spMkLst>
        </pc:spChg>
        <pc:spChg chg="add mod ord">
          <ac:chgData name="LUIGI VEROLLA" userId="c77b5d52-157d-471e-a4d2-7a88d105abc3" providerId="ADAL" clId="{F2754D73-C4F4-4668-834D-F891887EAAE6}" dt="2024-06-09T09:08:36.218" v="3605" actId="20577"/>
          <ac:spMkLst>
            <pc:docMk/>
            <pc:sldMk cId="4278570799" sldId="292"/>
            <ac:spMk id="13" creationId="{81A21E11-1478-6CAE-BDAD-BE2045689DCF}"/>
          </ac:spMkLst>
        </pc:spChg>
      </pc:sldChg>
      <pc:sldChg chg="addSp modSp add mod chgLayout">
        <pc:chgData name="LUIGI VEROLLA" userId="c77b5d52-157d-471e-a4d2-7a88d105abc3" providerId="ADAL" clId="{F2754D73-C4F4-4668-834D-F891887EAAE6}" dt="2024-06-09T12:24:17.995" v="3800" actId="14100"/>
        <pc:sldMkLst>
          <pc:docMk/>
          <pc:sldMk cId="3470315343" sldId="293"/>
        </pc:sldMkLst>
        <pc:spChg chg="mod ord">
          <ac:chgData name="LUIGI VEROLLA" userId="c77b5d52-157d-471e-a4d2-7a88d105abc3" providerId="ADAL" clId="{F2754D73-C4F4-4668-834D-F891887EAAE6}" dt="2024-06-09T12:20:44.024" v="3670" actId="700"/>
          <ac:spMkLst>
            <pc:docMk/>
            <pc:sldMk cId="3470315343" sldId="293"/>
            <ac:spMk id="2" creationId="{961A969F-87BB-AD55-5267-9D9A9D83F4AA}"/>
          </ac:spMkLst>
        </pc:spChg>
        <pc:spChg chg="add mod ord">
          <ac:chgData name="LUIGI VEROLLA" userId="c77b5d52-157d-471e-a4d2-7a88d105abc3" providerId="ADAL" clId="{F2754D73-C4F4-4668-834D-F891887EAAE6}" dt="2024-06-09T12:24:17.995" v="3800" actId="14100"/>
          <ac:spMkLst>
            <pc:docMk/>
            <pc:sldMk cId="3470315343" sldId="293"/>
            <ac:spMk id="3" creationId="{FADCCA84-1802-2F1A-5592-68D48E6AEFDE}"/>
          </ac:spMkLst>
        </pc:spChg>
        <pc:spChg chg="mod ord">
          <ac:chgData name="LUIGI VEROLLA" userId="c77b5d52-157d-471e-a4d2-7a88d105abc3" providerId="ADAL" clId="{F2754D73-C4F4-4668-834D-F891887EAAE6}" dt="2024-06-09T12:22:06.281" v="3671" actId="3064"/>
          <ac:spMkLst>
            <pc:docMk/>
            <pc:sldMk cId="3470315343" sldId="293"/>
            <ac:spMk id="8" creationId="{702DFD02-7E96-826E-93A2-959184DD8432}"/>
          </ac:spMkLst>
        </pc:spChg>
      </pc:sldChg>
      <pc:sldChg chg="addSp delSp modSp new mod modClrScheme chgLayout">
        <pc:chgData name="LUIGI VEROLLA" userId="c77b5d52-157d-471e-a4d2-7a88d105abc3" providerId="ADAL" clId="{F2754D73-C4F4-4668-834D-F891887EAAE6}" dt="2024-06-09T12:30:42.025" v="3854" actId="1076"/>
        <pc:sldMkLst>
          <pc:docMk/>
          <pc:sldMk cId="2326406943" sldId="294"/>
        </pc:sldMkLst>
        <pc:spChg chg="mod ord">
          <ac:chgData name="LUIGI VEROLLA" userId="c77b5d52-157d-471e-a4d2-7a88d105abc3" providerId="ADAL" clId="{F2754D73-C4F4-4668-834D-F891887EAAE6}" dt="2024-06-09T12:28:32.545" v="3808" actId="700"/>
          <ac:spMkLst>
            <pc:docMk/>
            <pc:sldMk cId="2326406943" sldId="294"/>
            <ac:spMk id="2" creationId="{974CA5B6-E2B4-B72B-B68D-FD5586F4BE46}"/>
          </ac:spMkLst>
        </pc:spChg>
        <pc:spChg chg="del mod ord">
          <ac:chgData name="LUIGI VEROLLA" userId="c77b5d52-157d-471e-a4d2-7a88d105abc3" providerId="ADAL" clId="{F2754D73-C4F4-4668-834D-F891887EAAE6}" dt="2024-06-09T12:28:32.545" v="3808" actId="700"/>
          <ac:spMkLst>
            <pc:docMk/>
            <pc:sldMk cId="2326406943" sldId="294"/>
            <ac:spMk id="3" creationId="{1DE9E4FC-AAE4-F638-21DA-E5A031EA3D9C}"/>
          </ac:spMkLst>
        </pc:spChg>
        <pc:spChg chg="del mod ord">
          <ac:chgData name="LUIGI VEROLLA" userId="c77b5d52-157d-471e-a4d2-7a88d105abc3" providerId="ADAL" clId="{F2754D73-C4F4-4668-834D-F891887EAAE6}" dt="2024-06-09T12:28:32.545" v="3808" actId="700"/>
          <ac:spMkLst>
            <pc:docMk/>
            <pc:sldMk cId="2326406943" sldId="294"/>
            <ac:spMk id="4" creationId="{C9788791-0F6D-C066-44AF-C4AD94C7AE8D}"/>
          </ac:spMkLst>
        </pc:spChg>
        <pc:spChg chg="add mod ord">
          <ac:chgData name="LUIGI VEROLLA" userId="c77b5d52-157d-471e-a4d2-7a88d105abc3" providerId="ADAL" clId="{F2754D73-C4F4-4668-834D-F891887EAAE6}" dt="2024-06-09T12:29:20.176" v="3824" actId="255"/>
          <ac:spMkLst>
            <pc:docMk/>
            <pc:sldMk cId="2326406943" sldId="294"/>
            <ac:spMk id="5" creationId="{6DCBBF79-E960-C008-D962-0C6A8067C8BC}"/>
          </ac:spMkLst>
        </pc:spChg>
        <pc:spChg chg="add mod ord">
          <ac:chgData name="LUIGI VEROLLA" userId="c77b5d52-157d-471e-a4d2-7a88d105abc3" providerId="ADAL" clId="{F2754D73-C4F4-4668-834D-F891887EAAE6}" dt="2024-06-09T12:29:12.544" v="3810" actId="20577"/>
          <ac:spMkLst>
            <pc:docMk/>
            <pc:sldMk cId="2326406943" sldId="294"/>
            <ac:spMk id="6" creationId="{E4C4FCF8-AABF-1A89-0BAD-8F2ADA0AFCB1}"/>
          </ac:spMkLst>
        </pc:spChg>
        <pc:spChg chg="add mod ord">
          <ac:chgData name="LUIGI VEROLLA" userId="c77b5d52-157d-471e-a4d2-7a88d105abc3" providerId="ADAL" clId="{F2754D73-C4F4-4668-834D-F891887EAAE6}" dt="2024-06-09T12:30:42.025" v="3854" actId="1076"/>
          <ac:spMkLst>
            <pc:docMk/>
            <pc:sldMk cId="2326406943" sldId="294"/>
            <ac:spMk id="7" creationId="{ED7666AE-09DF-BAB3-3F57-9105DD26F622}"/>
          </ac:spMkLst>
        </pc:spChg>
        <pc:spChg chg="add mod ord">
          <ac:chgData name="LUIGI VEROLLA" userId="c77b5d52-157d-471e-a4d2-7a88d105abc3" providerId="ADAL" clId="{F2754D73-C4F4-4668-834D-F891887EAAE6}" dt="2024-06-09T12:30:37.177" v="3853" actId="14100"/>
          <ac:spMkLst>
            <pc:docMk/>
            <pc:sldMk cId="2326406943" sldId="294"/>
            <ac:spMk id="8" creationId="{CCAE6B37-32C8-0369-BEBD-72A9C0D22738}"/>
          </ac:spMkLst>
        </pc:spChg>
      </pc:sldChg>
      <pc:sldChg chg="addSp delSp modSp new mod">
        <pc:chgData name="LUIGI VEROLLA" userId="c77b5d52-157d-471e-a4d2-7a88d105abc3" providerId="ADAL" clId="{F2754D73-C4F4-4668-834D-F891887EAAE6}" dt="2024-06-09T12:50:33.850" v="4027" actId="255"/>
        <pc:sldMkLst>
          <pc:docMk/>
          <pc:sldMk cId="1497953010" sldId="295"/>
        </pc:sldMkLst>
        <pc:spChg chg="mod">
          <ac:chgData name="LUIGI VEROLLA" userId="c77b5d52-157d-471e-a4d2-7a88d105abc3" providerId="ADAL" clId="{F2754D73-C4F4-4668-834D-F891887EAAE6}" dt="2024-06-09T12:50:33.850" v="4027" actId="255"/>
          <ac:spMkLst>
            <pc:docMk/>
            <pc:sldMk cId="1497953010" sldId="295"/>
            <ac:spMk id="3" creationId="{AE136786-8E13-FFA7-D14E-DDA502BE2A82}"/>
          </ac:spMkLst>
        </pc:spChg>
        <pc:spChg chg="mod">
          <ac:chgData name="LUIGI VEROLLA" userId="c77b5d52-157d-471e-a4d2-7a88d105abc3" providerId="ADAL" clId="{F2754D73-C4F4-4668-834D-F891887EAAE6}" dt="2024-06-09T12:50:30.064" v="4026" actId="20577"/>
          <ac:spMkLst>
            <pc:docMk/>
            <pc:sldMk cId="1497953010" sldId="295"/>
            <ac:spMk id="4" creationId="{494FEC54-E897-C83A-5B68-AFD6C03DA0B7}"/>
          </ac:spMkLst>
        </pc:spChg>
        <pc:spChg chg="mod">
          <ac:chgData name="LUIGI VEROLLA" userId="c77b5d52-157d-471e-a4d2-7a88d105abc3" providerId="ADAL" clId="{F2754D73-C4F4-4668-834D-F891887EAAE6}" dt="2024-06-09T12:47:22.356" v="3886" actId="20577"/>
          <ac:spMkLst>
            <pc:docMk/>
            <pc:sldMk cId="1497953010" sldId="295"/>
            <ac:spMk id="5" creationId="{0057B7B2-5B0A-610F-B41F-9FCC104EBC2F}"/>
          </ac:spMkLst>
        </pc:spChg>
        <pc:spChg chg="del">
          <ac:chgData name="LUIGI VEROLLA" userId="c77b5d52-157d-471e-a4d2-7a88d105abc3" providerId="ADAL" clId="{F2754D73-C4F4-4668-834D-F891887EAAE6}" dt="2024-06-09T12:47:25.275" v="3887" actId="478"/>
          <ac:spMkLst>
            <pc:docMk/>
            <pc:sldMk cId="1497953010" sldId="295"/>
            <ac:spMk id="6" creationId="{7D11342A-E30E-3FA5-588E-E9FA048FF051}"/>
          </ac:spMkLst>
        </pc:spChg>
        <pc:graphicFrameChg chg="add mod">
          <ac:chgData name="LUIGI VEROLLA" userId="c77b5d52-157d-471e-a4d2-7a88d105abc3" providerId="ADAL" clId="{F2754D73-C4F4-4668-834D-F891887EAAE6}" dt="2024-06-09T12:50:13.010" v="4006" actId="20577"/>
          <ac:graphicFrameMkLst>
            <pc:docMk/>
            <pc:sldMk cId="1497953010" sldId="295"/>
            <ac:graphicFrameMk id="7" creationId="{88B6E0C7-967D-44CF-4A31-36C7958A891F}"/>
          </ac:graphicFrameMkLst>
        </pc:graphicFrameChg>
      </pc:sldChg>
      <pc:sldChg chg="addSp delSp modSp new mod modClrScheme chgLayout">
        <pc:chgData name="LUIGI VEROLLA" userId="c77b5d52-157d-471e-a4d2-7a88d105abc3" providerId="ADAL" clId="{F2754D73-C4F4-4668-834D-F891887EAAE6}" dt="2024-06-09T15:44:49.160" v="4083" actId="1076"/>
        <pc:sldMkLst>
          <pc:docMk/>
          <pc:sldMk cId="3040640037" sldId="296"/>
        </pc:sldMkLst>
        <pc:spChg chg="mod ord">
          <ac:chgData name="LUIGI VEROLLA" userId="c77b5d52-157d-471e-a4d2-7a88d105abc3" providerId="ADAL" clId="{F2754D73-C4F4-4668-834D-F891887EAAE6}" dt="2024-06-09T15:43:43.219" v="4029" actId="700"/>
          <ac:spMkLst>
            <pc:docMk/>
            <pc:sldMk cId="3040640037" sldId="296"/>
            <ac:spMk id="2" creationId="{5FB34F84-1DC7-CFCE-3335-1F2D678CEC89}"/>
          </ac:spMkLst>
        </pc:spChg>
        <pc:spChg chg="del mod ord">
          <ac:chgData name="LUIGI VEROLLA" userId="c77b5d52-157d-471e-a4d2-7a88d105abc3" providerId="ADAL" clId="{F2754D73-C4F4-4668-834D-F891887EAAE6}" dt="2024-06-09T15:43:43.219" v="4029" actId="700"/>
          <ac:spMkLst>
            <pc:docMk/>
            <pc:sldMk cId="3040640037" sldId="296"/>
            <ac:spMk id="3" creationId="{EEF6FE71-FC72-E663-BDFE-ED16E62C2933}"/>
          </ac:spMkLst>
        </pc:spChg>
        <pc:spChg chg="del mod ord">
          <ac:chgData name="LUIGI VEROLLA" userId="c77b5d52-157d-471e-a4d2-7a88d105abc3" providerId="ADAL" clId="{F2754D73-C4F4-4668-834D-F891887EAAE6}" dt="2024-06-09T15:43:43.219" v="4029" actId="700"/>
          <ac:spMkLst>
            <pc:docMk/>
            <pc:sldMk cId="3040640037" sldId="296"/>
            <ac:spMk id="4" creationId="{7C84E1F9-4F5C-C9B1-8A99-85E82526A016}"/>
          </ac:spMkLst>
        </pc:spChg>
        <pc:spChg chg="del mod ord">
          <ac:chgData name="LUIGI VEROLLA" userId="c77b5d52-157d-471e-a4d2-7a88d105abc3" providerId="ADAL" clId="{F2754D73-C4F4-4668-834D-F891887EAAE6}" dt="2024-06-09T15:43:43.219" v="4029" actId="700"/>
          <ac:spMkLst>
            <pc:docMk/>
            <pc:sldMk cId="3040640037" sldId="296"/>
            <ac:spMk id="5" creationId="{592C9793-1064-A75C-FAAD-A00B48589475}"/>
          </ac:spMkLst>
        </pc:spChg>
        <pc:spChg chg="del mod ord">
          <ac:chgData name="LUIGI VEROLLA" userId="c77b5d52-157d-471e-a4d2-7a88d105abc3" providerId="ADAL" clId="{F2754D73-C4F4-4668-834D-F891887EAAE6}" dt="2024-06-09T15:43:43.219" v="4029" actId="700"/>
          <ac:spMkLst>
            <pc:docMk/>
            <pc:sldMk cId="3040640037" sldId="296"/>
            <ac:spMk id="6" creationId="{F3B25271-DBD8-9D4F-CAE4-52B81DF4B95D}"/>
          </ac:spMkLst>
        </pc:spChg>
        <pc:spChg chg="add mod ord">
          <ac:chgData name="LUIGI VEROLLA" userId="c77b5d52-157d-471e-a4d2-7a88d105abc3" providerId="ADAL" clId="{F2754D73-C4F4-4668-834D-F891887EAAE6}" dt="2024-06-09T15:44:18.479" v="4077" actId="255"/>
          <ac:spMkLst>
            <pc:docMk/>
            <pc:sldMk cId="3040640037" sldId="296"/>
            <ac:spMk id="7" creationId="{D5C6DC5F-EFE5-9A3C-D54F-D7D4DFC914A5}"/>
          </ac:spMkLst>
        </pc:spChg>
        <pc:spChg chg="add mod ord">
          <ac:chgData name="LUIGI VEROLLA" userId="c77b5d52-157d-471e-a4d2-7a88d105abc3" providerId="ADAL" clId="{F2754D73-C4F4-4668-834D-F891887EAAE6}" dt="2024-06-09T15:44:15.067" v="4076" actId="20577"/>
          <ac:spMkLst>
            <pc:docMk/>
            <pc:sldMk cId="3040640037" sldId="296"/>
            <ac:spMk id="8" creationId="{B3139B74-2E11-E1B1-E372-7BC66F892A64}"/>
          </ac:spMkLst>
        </pc:spChg>
        <pc:spChg chg="add mod ord">
          <ac:chgData name="LUIGI VEROLLA" userId="c77b5d52-157d-471e-a4d2-7a88d105abc3" providerId="ADAL" clId="{F2754D73-C4F4-4668-834D-F891887EAAE6}" dt="2024-06-09T15:44:08.384" v="4060" actId="20577"/>
          <ac:spMkLst>
            <pc:docMk/>
            <pc:sldMk cId="3040640037" sldId="296"/>
            <ac:spMk id="9" creationId="{37DDC647-B76C-934C-A461-A81E930B8CF2}"/>
          </ac:spMkLst>
        </pc:spChg>
        <pc:spChg chg="add mod ord">
          <ac:chgData name="LUIGI VEROLLA" userId="c77b5d52-157d-471e-a4d2-7a88d105abc3" providerId="ADAL" clId="{F2754D73-C4F4-4668-834D-F891887EAAE6}" dt="2024-06-09T15:43:53.261" v="4036" actId="20577"/>
          <ac:spMkLst>
            <pc:docMk/>
            <pc:sldMk cId="3040640037" sldId="296"/>
            <ac:spMk id="10" creationId="{03C3A2F6-214D-D06C-552E-65696612B588}"/>
          </ac:spMkLst>
        </pc:spChg>
        <pc:spChg chg="add del mod ord">
          <ac:chgData name="LUIGI VEROLLA" userId="c77b5d52-157d-471e-a4d2-7a88d105abc3" providerId="ADAL" clId="{F2754D73-C4F4-4668-834D-F891887EAAE6}" dt="2024-06-09T15:44:22.592" v="4078" actId="478"/>
          <ac:spMkLst>
            <pc:docMk/>
            <pc:sldMk cId="3040640037" sldId="296"/>
            <ac:spMk id="11" creationId="{6C9317E3-644A-55B0-B09E-6826B9D83E40}"/>
          </ac:spMkLst>
        </pc:spChg>
        <pc:picChg chg="add mod">
          <ac:chgData name="LUIGI VEROLLA" userId="c77b5d52-157d-471e-a4d2-7a88d105abc3" providerId="ADAL" clId="{F2754D73-C4F4-4668-834D-F891887EAAE6}" dt="2024-06-09T15:44:49.160" v="4083" actId="1076"/>
          <ac:picMkLst>
            <pc:docMk/>
            <pc:sldMk cId="3040640037" sldId="296"/>
            <ac:picMk id="12" creationId="{79258A45-5561-C8C1-5AF5-25810D070878}"/>
          </ac:picMkLst>
        </pc:picChg>
      </pc:sldChg>
      <pc:sldChg chg="addSp delSp modSp new mod modClrScheme chgLayout">
        <pc:chgData name="LUIGI VEROLLA" userId="c77b5d52-157d-471e-a4d2-7a88d105abc3" providerId="ADAL" clId="{F2754D73-C4F4-4668-834D-F891887EAAE6}" dt="2024-06-09T15:47:10.956" v="4127" actId="1076"/>
        <pc:sldMkLst>
          <pc:docMk/>
          <pc:sldMk cId="1538923455" sldId="297"/>
        </pc:sldMkLst>
        <pc:spChg chg="mod ord">
          <ac:chgData name="LUIGI VEROLLA" userId="c77b5d52-157d-471e-a4d2-7a88d105abc3" providerId="ADAL" clId="{F2754D73-C4F4-4668-834D-F891887EAAE6}" dt="2024-06-09T15:46:39.126" v="4085" actId="700"/>
          <ac:spMkLst>
            <pc:docMk/>
            <pc:sldMk cId="1538923455" sldId="297"/>
            <ac:spMk id="2" creationId="{FEDECE0B-9925-C6EF-9DAE-86302EB95458}"/>
          </ac:spMkLst>
        </pc:spChg>
        <pc:spChg chg="del mod ord">
          <ac:chgData name="LUIGI VEROLLA" userId="c77b5d52-157d-471e-a4d2-7a88d105abc3" providerId="ADAL" clId="{F2754D73-C4F4-4668-834D-F891887EAAE6}" dt="2024-06-09T15:46:39.126" v="4085" actId="700"/>
          <ac:spMkLst>
            <pc:docMk/>
            <pc:sldMk cId="1538923455" sldId="297"/>
            <ac:spMk id="3" creationId="{BC13203D-02D2-051B-76F6-CE48C492E8E7}"/>
          </ac:spMkLst>
        </pc:spChg>
        <pc:spChg chg="del mod ord">
          <ac:chgData name="LUIGI VEROLLA" userId="c77b5d52-157d-471e-a4d2-7a88d105abc3" providerId="ADAL" clId="{F2754D73-C4F4-4668-834D-F891887EAAE6}" dt="2024-06-09T15:46:39.126" v="4085" actId="700"/>
          <ac:spMkLst>
            <pc:docMk/>
            <pc:sldMk cId="1538923455" sldId="297"/>
            <ac:spMk id="4" creationId="{613E6854-FE12-76D7-E1D1-887C13012338}"/>
          </ac:spMkLst>
        </pc:spChg>
        <pc:spChg chg="del">
          <ac:chgData name="LUIGI VEROLLA" userId="c77b5d52-157d-471e-a4d2-7a88d105abc3" providerId="ADAL" clId="{F2754D73-C4F4-4668-834D-F891887EAAE6}" dt="2024-06-09T15:46:39.126" v="4085" actId="700"/>
          <ac:spMkLst>
            <pc:docMk/>
            <pc:sldMk cId="1538923455" sldId="297"/>
            <ac:spMk id="5" creationId="{6B37989D-609B-8045-045D-5FA20300F44F}"/>
          </ac:spMkLst>
        </pc:spChg>
        <pc:spChg chg="del mod ord">
          <ac:chgData name="LUIGI VEROLLA" userId="c77b5d52-157d-471e-a4d2-7a88d105abc3" providerId="ADAL" clId="{F2754D73-C4F4-4668-834D-F891887EAAE6}" dt="2024-06-09T15:46:39.126" v="4085" actId="700"/>
          <ac:spMkLst>
            <pc:docMk/>
            <pc:sldMk cId="1538923455" sldId="297"/>
            <ac:spMk id="6" creationId="{67274A0E-B6D5-4322-32F9-D26596A312DB}"/>
          </ac:spMkLst>
        </pc:spChg>
        <pc:spChg chg="del mod ord">
          <ac:chgData name="LUIGI VEROLLA" userId="c77b5d52-157d-471e-a4d2-7a88d105abc3" providerId="ADAL" clId="{F2754D73-C4F4-4668-834D-F891887EAAE6}" dt="2024-06-09T15:46:39.126" v="4085" actId="700"/>
          <ac:spMkLst>
            <pc:docMk/>
            <pc:sldMk cId="1538923455" sldId="297"/>
            <ac:spMk id="7" creationId="{E5ACAEDA-9BEB-8FDE-AF08-B2E95A7D75E6}"/>
          </ac:spMkLst>
        </pc:spChg>
        <pc:spChg chg="add mod ord">
          <ac:chgData name="LUIGI VEROLLA" userId="c77b5d52-157d-471e-a4d2-7a88d105abc3" providerId="ADAL" clId="{F2754D73-C4F4-4668-834D-F891887EAAE6}" dt="2024-06-09T15:46:48.756" v="4101" actId="255"/>
          <ac:spMkLst>
            <pc:docMk/>
            <pc:sldMk cId="1538923455" sldId="297"/>
            <ac:spMk id="8" creationId="{6DB2CF91-84CE-77D1-1C9E-05F3FFE870C4}"/>
          </ac:spMkLst>
        </pc:spChg>
        <pc:spChg chg="add mod ord">
          <ac:chgData name="LUIGI VEROLLA" userId="c77b5d52-157d-471e-a4d2-7a88d105abc3" providerId="ADAL" clId="{F2754D73-C4F4-4668-834D-F891887EAAE6}" dt="2024-06-09T15:46:45.055" v="4100" actId="20577"/>
          <ac:spMkLst>
            <pc:docMk/>
            <pc:sldMk cId="1538923455" sldId="297"/>
            <ac:spMk id="9" creationId="{62B1189C-C278-049E-E30E-780D2A5C1518}"/>
          </ac:spMkLst>
        </pc:spChg>
        <pc:spChg chg="add mod ord">
          <ac:chgData name="LUIGI VEROLLA" userId="c77b5d52-157d-471e-a4d2-7a88d105abc3" providerId="ADAL" clId="{F2754D73-C4F4-4668-834D-F891887EAAE6}" dt="2024-06-09T15:46:54.597" v="4122" actId="20577"/>
          <ac:spMkLst>
            <pc:docMk/>
            <pc:sldMk cId="1538923455" sldId="297"/>
            <ac:spMk id="10" creationId="{83D15EFB-D3B8-145B-1021-E6A671A29B09}"/>
          </ac:spMkLst>
        </pc:spChg>
        <pc:spChg chg="add del mod ord">
          <ac:chgData name="LUIGI VEROLLA" userId="c77b5d52-157d-471e-a4d2-7a88d105abc3" providerId="ADAL" clId="{F2754D73-C4F4-4668-834D-F891887EAAE6}" dt="2024-06-09T15:46:57.847" v="4123" actId="478"/>
          <ac:spMkLst>
            <pc:docMk/>
            <pc:sldMk cId="1538923455" sldId="297"/>
            <ac:spMk id="11" creationId="{BB6C8C03-3B22-F137-9F4A-410E42C5472F}"/>
          </ac:spMkLst>
        </pc:spChg>
        <pc:picChg chg="add mod">
          <ac:chgData name="LUIGI VEROLLA" userId="c77b5d52-157d-471e-a4d2-7a88d105abc3" providerId="ADAL" clId="{F2754D73-C4F4-4668-834D-F891887EAAE6}" dt="2024-06-09T15:47:10.956" v="4127" actId="1076"/>
          <ac:picMkLst>
            <pc:docMk/>
            <pc:sldMk cId="1538923455" sldId="297"/>
            <ac:picMk id="12" creationId="{45EDE4A3-6B96-0CFB-1FF6-82D8A2BC8F83}"/>
          </ac:picMkLst>
        </pc:picChg>
      </pc:sldChg>
      <pc:sldChg chg="addSp delSp modSp new mod">
        <pc:chgData name="LUIGI VEROLLA" userId="c77b5d52-157d-471e-a4d2-7a88d105abc3" providerId="ADAL" clId="{F2754D73-C4F4-4668-834D-F891887EAAE6}" dt="2024-06-09T18:28:05.990" v="5823" actId="12100"/>
        <pc:sldMkLst>
          <pc:docMk/>
          <pc:sldMk cId="232241480" sldId="298"/>
        </pc:sldMkLst>
        <pc:spChg chg="mod">
          <ac:chgData name="LUIGI VEROLLA" userId="c77b5d52-157d-471e-a4d2-7a88d105abc3" providerId="ADAL" clId="{F2754D73-C4F4-4668-834D-F891887EAAE6}" dt="2024-06-09T16:03:56.992" v="5113" actId="255"/>
          <ac:spMkLst>
            <pc:docMk/>
            <pc:sldMk cId="232241480" sldId="298"/>
            <ac:spMk id="3" creationId="{F16B023E-7236-8C38-5A63-BE291EF487C3}"/>
          </ac:spMkLst>
        </pc:spChg>
        <pc:spChg chg="mod">
          <ac:chgData name="LUIGI VEROLLA" userId="c77b5d52-157d-471e-a4d2-7a88d105abc3" providerId="ADAL" clId="{F2754D73-C4F4-4668-834D-F891887EAAE6}" dt="2024-06-09T16:03:48.830" v="5093" actId="20577"/>
          <ac:spMkLst>
            <pc:docMk/>
            <pc:sldMk cId="232241480" sldId="298"/>
            <ac:spMk id="4" creationId="{79B0E8D5-FC70-A62C-C34F-9FB7F74E98FA}"/>
          </ac:spMkLst>
        </pc:spChg>
        <pc:spChg chg="mod">
          <ac:chgData name="LUIGI VEROLLA" userId="c77b5d52-157d-471e-a4d2-7a88d105abc3" providerId="ADAL" clId="{F2754D73-C4F4-4668-834D-F891887EAAE6}" dt="2024-06-09T15:55:56.402" v="5025" actId="1076"/>
          <ac:spMkLst>
            <pc:docMk/>
            <pc:sldMk cId="232241480" sldId="298"/>
            <ac:spMk id="5" creationId="{60618D73-B2C0-92CC-F7EF-15E62F27ABA9}"/>
          </ac:spMkLst>
        </pc:spChg>
        <pc:spChg chg="del mod">
          <ac:chgData name="LUIGI VEROLLA" userId="c77b5d52-157d-471e-a4d2-7a88d105abc3" providerId="ADAL" clId="{F2754D73-C4F4-4668-834D-F891887EAAE6}" dt="2024-06-09T15:55:49.114" v="5023" actId="12084"/>
          <ac:spMkLst>
            <pc:docMk/>
            <pc:sldMk cId="232241480" sldId="298"/>
            <ac:spMk id="6" creationId="{3B4EE179-422C-083A-9F20-D5ABAE170479}"/>
          </ac:spMkLst>
        </pc:spChg>
        <pc:graphicFrameChg chg="add mod">
          <ac:chgData name="LUIGI VEROLLA" userId="c77b5d52-157d-471e-a4d2-7a88d105abc3" providerId="ADAL" clId="{F2754D73-C4F4-4668-834D-F891887EAAE6}" dt="2024-06-09T18:28:05.990" v="5823" actId="12100"/>
          <ac:graphicFrameMkLst>
            <pc:docMk/>
            <pc:sldMk cId="232241480" sldId="298"/>
            <ac:graphicFrameMk id="7" creationId="{1AFAAEED-F1C0-56F6-D2F1-24AA189D11B1}"/>
          </ac:graphicFrameMkLst>
        </pc:graphicFrameChg>
      </pc:sldChg>
      <pc:sldChg chg="addSp delSp modSp new mod modClrScheme chgLayout">
        <pc:chgData name="LUIGI VEROLLA" userId="c77b5d52-157d-471e-a4d2-7a88d105abc3" providerId="ADAL" clId="{F2754D73-C4F4-4668-834D-F891887EAAE6}" dt="2024-06-09T16:04:47.714" v="5133" actId="1076"/>
        <pc:sldMkLst>
          <pc:docMk/>
          <pc:sldMk cId="785436117" sldId="299"/>
        </pc:sldMkLst>
        <pc:spChg chg="mod ord">
          <ac:chgData name="LUIGI VEROLLA" userId="c77b5d52-157d-471e-a4d2-7a88d105abc3" providerId="ADAL" clId="{F2754D73-C4F4-4668-834D-F891887EAAE6}" dt="2024-06-09T16:04:31.565" v="5129" actId="700"/>
          <ac:spMkLst>
            <pc:docMk/>
            <pc:sldMk cId="785436117" sldId="299"/>
            <ac:spMk id="2" creationId="{032EFC38-0B56-EF9A-6707-9621B0979064}"/>
          </ac:spMkLst>
        </pc:spChg>
        <pc:spChg chg="mod ord">
          <ac:chgData name="LUIGI VEROLLA" userId="c77b5d52-157d-471e-a4d2-7a88d105abc3" providerId="ADAL" clId="{F2754D73-C4F4-4668-834D-F891887EAAE6}" dt="2024-06-09T16:04:31.565" v="5129" actId="700"/>
          <ac:spMkLst>
            <pc:docMk/>
            <pc:sldMk cId="785436117" sldId="299"/>
            <ac:spMk id="3" creationId="{3597270D-0901-F4BB-C102-967C02ED48C9}"/>
          </ac:spMkLst>
        </pc:spChg>
        <pc:spChg chg="mod ord">
          <ac:chgData name="LUIGI VEROLLA" userId="c77b5d52-157d-471e-a4d2-7a88d105abc3" providerId="ADAL" clId="{F2754D73-C4F4-4668-834D-F891887EAAE6}" dt="2024-06-09T16:04:31.565" v="5129" actId="700"/>
          <ac:spMkLst>
            <pc:docMk/>
            <pc:sldMk cId="785436117" sldId="299"/>
            <ac:spMk id="4" creationId="{C6CA9FE6-67B5-6CFB-1046-AA899144FF15}"/>
          </ac:spMkLst>
        </pc:spChg>
        <pc:spChg chg="del">
          <ac:chgData name="LUIGI VEROLLA" userId="c77b5d52-157d-471e-a4d2-7a88d105abc3" providerId="ADAL" clId="{F2754D73-C4F4-4668-834D-F891887EAAE6}" dt="2024-06-09T16:04:31.565" v="5129" actId="700"/>
          <ac:spMkLst>
            <pc:docMk/>
            <pc:sldMk cId="785436117" sldId="299"/>
            <ac:spMk id="5" creationId="{A98F8CF4-2A1D-05D9-0537-924923FB37E8}"/>
          </ac:spMkLst>
        </pc:spChg>
        <pc:spChg chg="del">
          <ac:chgData name="LUIGI VEROLLA" userId="c77b5d52-157d-471e-a4d2-7a88d105abc3" providerId="ADAL" clId="{F2754D73-C4F4-4668-834D-F891887EAAE6}" dt="2024-06-09T16:04:31.565" v="5129" actId="700"/>
          <ac:spMkLst>
            <pc:docMk/>
            <pc:sldMk cId="785436117" sldId="299"/>
            <ac:spMk id="6" creationId="{C44AD505-73D9-967B-6880-DB5902098BBD}"/>
          </ac:spMkLst>
        </pc:spChg>
        <pc:picChg chg="add mod">
          <ac:chgData name="LUIGI VEROLLA" userId="c77b5d52-157d-471e-a4d2-7a88d105abc3" providerId="ADAL" clId="{F2754D73-C4F4-4668-834D-F891887EAAE6}" dt="2024-06-09T16:04:47.714" v="5133" actId="1076"/>
          <ac:picMkLst>
            <pc:docMk/>
            <pc:sldMk cId="785436117" sldId="299"/>
            <ac:picMk id="7" creationId="{CC50B312-9691-C818-71C0-53605C0DF3F5}"/>
          </ac:picMkLst>
        </pc:picChg>
      </pc:sldChg>
      <pc:sldChg chg="addSp modSp new mod">
        <pc:chgData name="LUIGI VEROLLA" userId="c77b5d52-157d-471e-a4d2-7a88d105abc3" providerId="ADAL" clId="{F2754D73-C4F4-4668-834D-F891887EAAE6}" dt="2024-06-09T16:14:10.025" v="5175" actId="20577"/>
        <pc:sldMkLst>
          <pc:docMk/>
          <pc:sldMk cId="1548262223" sldId="300"/>
        </pc:sldMkLst>
        <pc:spChg chg="mod">
          <ac:chgData name="LUIGI VEROLLA" userId="c77b5d52-157d-471e-a4d2-7a88d105abc3" providerId="ADAL" clId="{F2754D73-C4F4-4668-834D-F891887EAAE6}" dt="2024-06-09T16:14:08.114" v="5174" actId="255"/>
          <ac:spMkLst>
            <pc:docMk/>
            <pc:sldMk cId="1548262223" sldId="300"/>
            <ac:spMk id="3" creationId="{B83499A7-9DEB-ABCC-6439-886777C6470C}"/>
          </ac:spMkLst>
        </pc:spChg>
        <pc:spChg chg="mod">
          <ac:chgData name="LUIGI VEROLLA" userId="c77b5d52-157d-471e-a4d2-7a88d105abc3" providerId="ADAL" clId="{F2754D73-C4F4-4668-834D-F891887EAAE6}" dt="2024-06-09T16:14:10.025" v="5175" actId="20577"/>
          <ac:spMkLst>
            <pc:docMk/>
            <pc:sldMk cId="1548262223" sldId="300"/>
            <ac:spMk id="4" creationId="{AED86E22-6323-6782-62C9-E702CB09BCA6}"/>
          </ac:spMkLst>
        </pc:spChg>
        <pc:picChg chg="add mod">
          <ac:chgData name="LUIGI VEROLLA" userId="c77b5d52-157d-471e-a4d2-7a88d105abc3" providerId="ADAL" clId="{F2754D73-C4F4-4668-834D-F891887EAAE6}" dt="2024-06-09T16:13:53.366" v="5143" actId="1076"/>
          <ac:picMkLst>
            <pc:docMk/>
            <pc:sldMk cId="1548262223" sldId="300"/>
            <ac:picMk id="5" creationId="{CD2C4E93-705D-91D6-8160-F8CAD9423459}"/>
          </ac:picMkLst>
        </pc:picChg>
      </pc:sldChg>
      <pc:sldChg chg="addSp delSp modSp new mod modClrScheme chgLayout">
        <pc:chgData name="LUIGI VEROLLA" userId="c77b5d52-157d-471e-a4d2-7a88d105abc3" providerId="ADAL" clId="{F2754D73-C4F4-4668-834D-F891887EAAE6}" dt="2024-06-13T14:39:54.279" v="6829" actId="20577"/>
        <pc:sldMkLst>
          <pc:docMk/>
          <pc:sldMk cId="1671608978" sldId="301"/>
        </pc:sldMkLst>
        <pc:spChg chg="mod ord">
          <ac:chgData name="LUIGI VEROLLA" userId="c77b5d52-157d-471e-a4d2-7a88d105abc3" providerId="ADAL" clId="{F2754D73-C4F4-4668-834D-F891887EAAE6}" dt="2024-06-09T16:16:03.033" v="5177" actId="700"/>
          <ac:spMkLst>
            <pc:docMk/>
            <pc:sldMk cId="1671608978" sldId="301"/>
            <ac:spMk id="2" creationId="{164C52BC-2712-9753-1C58-E8B2A72C58D9}"/>
          </ac:spMkLst>
        </pc:spChg>
        <pc:spChg chg="del mod ord">
          <ac:chgData name="LUIGI VEROLLA" userId="c77b5d52-157d-471e-a4d2-7a88d105abc3" providerId="ADAL" clId="{F2754D73-C4F4-4668-834D-F891887EAAE6}" dt="2024-06-09T16:16:03.033" v="5177" actId="700"/>
          <ac:spMkLst>
            <pc:docMk/>
            <pc:sldMk cId="1671608978" sldId="301"/>
            <ac:spMk id="3" creationId="{7F9EBEE7-4B91-EBDB-38A9-25EC9B590E5D}"/>
          </ac:spMkLst>
        </pc:spChg>
        <pc:spChg chg="del mod ord">
          <ac:chgData name="LUIGI VEROLLA" userId="c77b5d52-157d-471e-a4d2-7a88d105abc3" providerId="ADAL" clId="{F2754D73-C4F4-4668-834D-F891887EAAE6}" dt="2024-06-09T16:16:03.033" v="5177" actId="700"/>
          <ac:spMkLst>
            <pc:docMk/>
            <pc:sldMk cId="1671608978" sldId="301"/>
            <ac:spMk id="4" creationId="{625A0806-505B-47FA-E962-B2FFD0D3A70B}"/>
          </ac:spMkLst>
        </pc:spChg>
        <pc:spChg chg="add mod ord">
          <ac:chgData name="LUIGI VEROLLA" userId="c77b5d52-157d-471e-a4d2-7a88d105abc3" providerId="ADAL" clId="{F2754D73-C4F4-4668-834D-F891887EAAE6}" dt="2024-06-09T16:16:10.534" v="5196" actId="255"/>
          <ac:spMkLst>
            <pc:docMk/>
            <pc:sldMk cId="1671608978" sldId="301"/>
            <ac:spMk id="5" creationId="{EB26F7A9-FEEF-08D7-1544-1178090F3FD8}"/>
          </ac:spMkLst>
        </pc:spChg>
        <pc:spChg chg="add mod ord">
          <ac:chgData name="LUIGI VEROLLA" userId="c77b5d52-157d-471e-a4d2-7a88d105abc3" providerId="ADAL" clId="{F2754D73-C4F4-4668-834D-F891887EAAE6}" dt="2024-06-09T16:16:12.529" v="5197" actId="20577"/>
          <ac:spMkLst>
            <pc:docMk/>
            <pc:sldMk cId="1671608978" sldId="301"/>
            <ac:spMk id="6" creationId="{1F8CDB5F-539A-E692-05A1-B603DB9CFB9D}"/>
          </ac:spMkLst>
        </pc:spChg>
        <pc:spChg chg="add mod ord">
          <ac:chgData name="LUIGI VEROLLA" userId="c77b5d52-157d-471e-a4d2-7a88d105abc3" providerId="ADAL" clId="{F2754D73-C4F4-4668-834D-F891887EAAE6}" dt="2024-06-09T16:18:14.813" v="5228" actId="20577"/>
          <ac:spMkLst>
            <pc:docMk/>
            <pc:sldMk cId="1671608978" sldId="301"/>
            <ac:spMk id="7" creationId="{58178849-A57E-4C0F-1822-03AA13A6F7F2}"/>
          </ac:spMkLst>
        </pc:spChg>
        <pc:spChg chg="add del mod ord">
          <ac:chgData name="LUIGI VEROLLA" userId="c77b5d52-157d-471e-a4d2-7a88d105abc3" providerId="ADAL" clId="{F2754D73-C4F4-4668-834D-F891887EAAE6}" dt="2024-06-09T16:16:59.764" v="5198" actId="478"/>
          <ac:spMkLst>
            <pc:docMk/>
            <pc:sldMk cId="1671608978" sldId="301"/>
            <ac:spMk id="8" creationId="{A964D675-E8CF-B3A4-F5E6-B6EF401A02C2}"/>
          </ac:spMkLst>
        </pc:spChg>
        <pc:graphicFrameChg chg="add mod">
          <ac:chgData name="LUIGI VEROLLA" userId="c77b5d52-157d-471e-a4d2-7a88d105abc3" providerId="ADAL" clId="{F2754D73-C4F4-4668-834D-F891887EAAE6}" dt="2024-06-13T14:39:54.279" v="6829" actId="20577"/>
          <ac:graphicFrameMkLst>
            <pc:docMk/>
            <pc:sldMk cId="1671608978" sldId="301"/>
            <ac:graphicFrameMk id="9" creationId="{B446A4A9-ABA6-4357-25AF-F54785F68626}"/>
          </ac:graphicFrameMkLst>
        </pc:graphicFrameChg>
      </pc:sldChg>
      <pc:sldChg chg="addSp delSp modSp new mod modClrScheme chgLayout">
        <pc:chgData name="LUIGI VEROLLA" userId="c77b5d52-157d-471e-a4d2-7a88d105abc3" providerId="ADAL" clId="{F2754D73-C4F4-4668-834D-F891887EAAE6}" dt="2024-06-09T16:43:07.578" v="5688" actId="20577"/>
        <pc:sldMkLst>
          <pc:docMk/>
          <pc:sldMk cId="4079924776" sldId="302"/>
        </pc:sldMkLst>
        <pc:spChg chg="mod ord">
          <ac:chgData name="LUIGI VEROLLA" userId="c77b5d52-157d-471e-a4d2-7a88d105abc3" providerId="ADAL" clId="{F2754D73-C4F4-4668-834D-F891887EAAE6}" dt="2024-06-09T16:39:39.014" v="5519" actId="700"/>
          <ac:spMkLst>
            <pc:docMk/>
            <pc:sldMk cId="4079924776" sldId="302"/>
            <ac:spMk id="2" creationId="{E8972788-E8F0-848F-8E87-C31E2C551703}"/>
          </ac:spMkLst>
        </pc:spChg>
        <pc:spChg chg="del mod ord">
          <ac:chgData name="LUIGI VEROLLA" userId="c77b5d52-157d-471e-a4d2-7a88d105abc3" providerId="ADAL" clId="{F2754D73-C4F4-4668-834D-F891887EAAE6}" dt="2024-06-09T16:37:18.399" v="5491" actId="700"/>
          <ac:spMkLst>
            <pc:docMk/>
            <pc:sldMk cId="4079924776" sldId="302"/>
            <ac:spMk id="3" creationId="{AAC243D6-58DF-FE47-4F10-4A96A4EA9D24}"/>
          </ac:spMkLst>
        </pc:spChg>
        <pc:spChg chg="del mod ord">
          <ac:chgData name="LUIGI VEROLLA" userId="c77b5d52-157d-471e-a4d2-7a88d105abc3" providerId="ADAL" clId="{F2754D73-C4F4-4668-834D-F891887EAAE6}" dt="2024-06-09T16:37:18.399" v="5491" actId="700"/>
          <ac:spMkLst>
            <pc:docMk/>
            <pc:sldMk cId="4079924776" sldId="302"/>
            <ac:spMk id="4" creationId="{7356969D-6E60-709D-42CB-197DC9BFDADE}"/>
          </ac:spMkLst>
        </pc:spChg>
        <pc:spChg chg="del">
          <ac:chgData name="LUIGI VEROLLA" userId="c77b5d52-157d-471e-a4d2-7a88d105abc3" providerId="ADAL" clId="{F2754D73-C4F4-4668-834D-F891887EAAE6}" dt="2024-06-09T16:37:18.399" v="5491" actId="700"/>
          <ac:spMkLst>
            <pc:docMk/>
            <pc:sldMk cId="4079924776" sldId="302"/>
            <ac:spMk id="5" creationId="{09F2BDC6-6735-CEDA-4283-8CBA9B39A17D}"/>
          </ac:spMkLst>
        </pc:spChg>
        <pc:spChg chg="del">
          <ac:chgData name="LUIGI VEROLLA" userId="c77b5d52-157d-471e-a4d2-7a88d105abc3" providerId="ADAL" clId="{F2754D73-C4F4-4668-834D-F891887EAAE6}" dt="2024-06-09T16:37:18.399" v="5491" actId="700"/>
          <ac:spMkLst>
            <pc:docMk/>
            <pc:sldMk cId="4079924776" sldId="302"/>
            <ac:spMk id="6" creationId="{DF98907B-47CA-725F-FAA3-17F475600820}"/>
          </ac:spMkLst>
        </pc:spChg>
        <pc:spChg chg="add del mod ord">
          <ac:chgData name="LUIGI VEROLLA" userId="c77b5d52-157d-471e-a4d2-7a88d105abc3" providerId="ADAL" clId="{F2754D73-C4F4-4668-834D-F891887EAAE6}" dt="2024-06-09T16:39:39.014" v="5519" actId="700"/>
          <ac:spMkLst>
            <pc:docMk/>
            <pc:sldMk cId="4079924776" sldId="302"/>
            <ac:spMk id="7" creationId="{13959CE8-2730-B43C-DD61-3149A29F3026}"/>
          </ac:spMkLst>
        </pc:spChg>
        <pc:spChg chg="add del mod ord">
          <ac:chgData name="LUIGI VEROLLA" userId="c77b5d52-157d-471e-a4d2-7a88d105abc3" providerId="ADAL" clId="{F2754D73-C4F4-4668-834D-F891887EAAE6}" dt="2024-06-09T16:39:39.014" v="5519" actId="700"/>
          <ac:spMkLst>
            <pc:docMk/>
            <pc:sldMk cId="4079924776" sldId="302"/>
            <ac:spMk id="8" creationId="{4C011E11-863C-1877-98AC-864F0497F92E}"/>
          </ac:spMkLst>
        </pc:spChg>
        <pc:spChg chg="add mod ord">
          <ac:chgData name="LUIGI VEROLLA" userId="c77b5d52-157d-471e-a4d2-7a88d105abc3" providerId="ADAL" clId="{F2754D73-C4F4-4668-834D-F891887EAAE6}" dt="2024-06-09T16:43:05.686" v="5687" actId="255"/>
          <ac:spMkLst>
            <pc:docMk/>
            <pc:sldMk cId="4079924776" sldId="302"/>
            <ac:spMk id="12" creationId="{91F096B5-4F94-0408-11F4-2D60EB075C81}"/>
          </ac:spMkLst>
        </pc:spChg>
        <pc:spChg chg="add mod ord">
          <ac:chgData name="LUIGI VEROLLA" userId="c77b5d52-157d-471e-a4d2-7a88d105abc3" providerId="ADAL" clId="{F2754D73-C4F4-4668-834D-F891887EAAE6}" dt="2024-06-09T16:43:07.578" v="5688" actId="20577"/>
          <ac:spMkLst>
            <pc:docMk/>
            <pc:sldMk cId="4079924776" sldId="302"/>
            <ac:spMk id="13" creationId="{89C4E4AD-11CC-3A92-61B8-C328857623A6}"/>
          </ac:spMkLst>
        </pc:spChg>
        <pc:spChg chg="add mod ord">
          <ac:chgData name="LUIGI VEROLLA" userId="c77b5d52-157d-471e-a4d2-7a88d105abc3" providerId="ADAL" clId="{F2754D73-C4F4-4668-834D-F891887EAAE6}" dt="2024-06-09T16:40:35.592" v="5646" actId="20577"/>
          <ac:spMkLst>
            <pc:docMk/>
            <pc:sldMk cId="4079924776" sldId="302"/>
            <ac:spMk id="14" creationId="{946137A4-721A-9E42-4D0D-271A0A439B93}"/>
          </ac:spMkLst>
        </pc:spChg>
        <pc:spChg chg="add del mod ord">
          <ac:chgData name="LUIGI VEROLLA" userId="c77b5d52-157d-471e-a4d2-7a88d105abc3" providerId="ADAL" clId="{F2754D73-C4F4-4668-834D-F891887EAAE6}" dt="2024-06-09T16:39:46.299" v="5521" actId="478"/>
          <ac:spMkLst>
            <pc:docMk/>
            <pc:sldMk cId="4079924776" sldId="302"/>
            <ac:spMk id="15" creationId="{991503F4-47CE-74D6-C04F-AB31101071CE}"/>
          </ac:spMkLst>
        </pc:spChg>
        <pc:picChg chg="add mod">
          <ac:chgData name="LUIGI VEROLLA" userId="c77b5d52-157d-471e-a4d2-7a88d105abc3" providerId="ADAL" clId="{F2754D73-C4F4-4668-834D-F891887EAAE6}" dt="2024-06-09T16:40:02.058" v="5522" actId="1076"/>
          <ac:picMkLst>
            <pc:docMk/>
            <pc:sldMk cId="4079924776" sldId="302"/>
            <ac:picMk id="9" creationId="{9DC9D97D-26E0-BDD8-7693-40802CD05CD9}"/>
          </ac:picMkLst>
        </pc:picChg>
        <pc:picChg chg="add mod">
          <ac:chgData name="LUIGI VEROLLA" userId="c77b5d52-157d-471e-a4d2-7a88d105abc3" providerId="ADAL" clId="{F2754D73-C4F4-4668-834D-F891887EAAE6}" dt="2024-06-09T16:40:02.058" v="5522" actId="1076"/>
          <ac:picMkLst>
            <pc:docMk/>
            <pc:sldMk cId="4079924776" sldId="302"/>
            <ac:picMk id="10" creationId="{8D384D56-E237-11C2-B796-2C3B3593D723}"/>
          </ac:picMkLst>
        </pc:picChg>
        <pc:picChg chg="add mod">
          <ac:chgData name="LUIGI VEROLLA" userId="c77b5d52-157d-471e-a4d2-7a88d105abc3" providerId="ADAL" clId="{F2754D73-C4F4-4668-834D-F891887EAAE6}" dt="2024-06-09T16:40:02.058" v="5522" actId="1076"/>
          <ac:picMkLst>
            <pc:docMk/>
            <pc:sldMk cId="4079924776" sldId="302"/>
            <ac:picMk id="11" creationId="{335DD2EA-DD69-C18B-E1A9-A796DD784CEB}"/>
          </ac:picMkLst>
        </pc:picChg>
      </pc:sldChg>
      <pc:sldChg chg="addSp modSp new mod">
        <pc:chgData name="LUIGI VEROLLA" userId="c77b5d52-157d-471e-a4d2-7a88d105abc3" providerId="ADAL" clId="{F2754D73-C4F4-4668-834D-F891887EAAE6}" dt="2024-06-09T16:42:58.484" v="5673" actId="20577"/>
        <pc:sldMkLst>
          <pc:docMk/>
          <pc:sldMk cId="1866773009" sldId="303"/>
        </pc:sldMkLst>
        <pc:spChg chg="mod">
          <ac:chgData name="LUIGI VEROLLA" userId="c77b5d52-157d-471e-a4d2-7a88d105abc3" providerId="ADAL" clId="{F2754D73-C4F4-4668-834D-F891887EAAE6}" dt="2024-06-09T16:42:56.768" v="5672" actId="255"/>
          <ac:spMkLst>
            <pc:docMk/>
            <pc:sldMk cId="1866773009" sldId="303"/>
            <ac:spMk id="3" creationId="{D2B70AD3-681A-4ACE-9390-63364C75BCA4}"/>
          </ac:spMkLst>
        </pc:spChg>
        <pc:spChg chg="mod">
          <ac:chgData name="LUIGI VEROLLA" userId="c77b5d52-157d-471e-a4d2-7a88d105abc3" providerId="ADAL" clId="{F2754D73-C4F4-4668-834D-F891887EAAE6}" dt="2024-06-09T16:42:58.484" v="5673" actId="20577"/>
          <ac:spMkLst>
            <pc:docMk/>
            <pc:sldMk cId="1866773009" sldId="303"/>
            <ac:spMk id="4" creationId="{EB085BF0-F582-F00E-4A9F-674B29DF41EF}"/>
          </ac:spMkLst>
        </pc:spChg>
        <pc:picChg chg="add mod">
          <ac:chgData name="LUIGI VEROLLA" userId="c77b5d52-157d-471e-a4d2-7a88d105abc3" providerId="ADAL" clId="{F2754D73-C4F4-4668-834D-F891887EAAE6}" dt="2024-06-09T16:41:11.361" v="5652" actId="1076"/>
          <ac:picMkLst>
            <pc:docMk/>
            <pc:sldMk cId="1866773009" sldId="303"/>
            <ac:picMk id="5" creationId="{D03DFAC9-3490-4583-0E15-85175F487848}"/>
          </ac:picMkLst>
        </pc:picChg>
      </pc:sldChg>
      <pc:sldChg chg="addSp delSp modSp new mod modClrScheme chgLayout">
        <pc:chgData name="LUIGI VEROLLA" userId="c77b5d52-157d-471e-a4d2-7a88d105abc3" providerId="ADAL" clId="{F2754D73-C4F4-4668-834D-F891887EAAE6}" dt="2024-06-09T18:27:51.599" v="5822" actId="27636"/>
        <pc:sldMkLst>
          <pc:docMk/>
          <pc:sldMk cId="3904685782" sldId="304"/>
        </pc:sldMkLst>
        <pc:spChg chg="mod ord">
          <ac:chgData name="LUIGI VEROLLA" userId="c77b5d52-157d-471e-a4d2-7a88d105abc3" providerId="ADAL" clId="{F2754D73-C4F4-4668-834D-F891887EAAE6}" dt="2024-06-09T16:55:37.904" v="5791" actId="700"/>
          <ac:spMkLst>
            <pc:docMk/>
            <pc:sldMk cId="3904685782" sldId="304"/>
            <ac:spMk id="2" creationId="{E9186474-AC03-3E48-03F6-564899A33C03}"/>
          </ac:spMkLst>
        </pc:spChg>
        <pc:spChg chg="del mod ord">
          <ac:chgData name="LUIGI VEROLLA" userId="c77b5d52-157d-471e-a4d2-7a88d105abc3" providerId="ADAL" clId="{F2754D73-C4F4-4668-834D-F891887EAAE6}" dt="2024-06-09T16:55:37.904" v="5791" actId="700"/>
          <ac:spMkLst>
            <pc:docMk/>
            <pc:sldMk cId="3904685782" sldId="304"/>
            <ac:spMk id="3" creationId="{A9CBF7B6-2FA1-54A4-0606-81E2F014C6F8}"/>
          </ac:spMkLst>
        </pc:spChg>
        <pc:spChg chg="del mod ord">
          <ac:chgData name="LUIGI VEROLLA" userId="c77b5d52-157d-471e-a4d2-7a88d105abc3" providerId="ADAL" clId="{F2754D73-C4F4-4668-834D-F891887EAAE6}" dt="2024-06-09T16:55:37.904" v="5791" actId="700"/>
          <ac:spMkLst>
            <pc:docMk/>
            <pc:sldMk cId="3904685782" sldId="304"/>
            <ac:spMk id="4" creationId="{A87AAD0B-AAD4-BFFB-1DD1-CF1F9EF18031}"/>
          </ac:spMkLst>
        </pc:spChg>
        <pc:spChg chg="add mod">
          <ac:chgData name="LUIGI VEROLLA" userId="c77b5d52-157d-471e-a4d2-7a88d105abc3" providerId="ADAL" clId="{F2754D73-C4F4-4668-834D-F891887EAAE6}" dt="2024-06-09T16:53:12.785" v="5742"/>
          <ac:spMkLst>
            <pc:docMk/>
            <pc:sldMk cId="3904685782" sldId="304"/>
            <ac:spMk id="6" creationId="{14528FE1-EFF0-8ED3-9D15-54448CAEAD52}"/>
          </ac:spMkLst>
        </pc:spChg>
        <pc:spChg chg="add mod">
          <ac:chgData name="LUIGI VEROLLA" userId="c77b5d52-157d-471e-a4d2-7a88d105abc3" providerId="ADAL" clId="{F2754D73-C4F4-4668-834D-F891887EAAE6}" dt="2024-06-09T16:53:12.785" v="5742"/>
          <ac:spMkLst>
            <pc:docMk/>
            <pc:sldMk cId="3904685782" sldId="304"/>
            <ac:spMk id="7" creationId="{A18172CF-BE69-C366-9D44-9EDD38972620}"/>
          </ac:spMkLst>
        </pc:spChg>
        <pc:spChg chg="add mod ord">
          <ac:chgData name="LUIGI VEROLLA" userId="c77b5d52-157d-471e-a4d2-7a88d105abc3" providerId="ADAL" clId="{F2754D73-C4F4-4668-834D-F891887EAAE6}" dt="2024-06-09T16:56:00.452" v="5818" actId="255"/>
          <ac:spMkLst>
            <pc:docMk/>
            <pc:sldMk cId="3904685782" sldId="304"/>
            <ac:spMk id="9" creationId="{FC114110-A73A-1E1B-B673-6FF0A78CDC68}"/>
          </ac:spMkLst>
        </pc:spChg>
        <pc:spChg chg="add mod ord">
          <ac:chgData name="LUIGI VEROLLA" userId="c77b5d52-157d-471e-a4d2-7a88d105abc3" providerId="ADAL" clId="{F2754D73-C4F4-4668-834D-F891887EAAE6}" dt="2024-06-09T16:56:02.337" v="5819" actId="20577"/>
          <ac:spMkLst>
            <pc:docMk/>
            <pc:sldMk cId="3904685782" sldId="304"/>
            <ac:spMk id="10" creationId="{ED324B55-5C1B-38BD-C021-D232472B4F0A}"/>
          </ac:spMkLst>
        </pc:spChg>
        <pc:spChg chg="add mod ord">
          <ac:chgData name="LUIGI VEROLLA" userId="c77b5d52-157d-471e-a4d2-7a88d105abc3" providerId="ADAL" clId="{F2754D73-C4F4-4668-834D-F891887EAAE6}" dt="2024-06-09T16:55:51.489" v="5794"/>
          <ac:spMkLst>
            <pc:docMk/>
            <pc:sldMk cId="3904685782" sldId="304"/>
            <ac:spMk id="11" creationId="{23D5BC41-B8F1-57DB-6105-B25F63FFCABC}"/>
          </ac:spMkLst>
        </pc:spChg>
        <pc:spChg chg="add del mod ord">
          <ac:chgData name="LUIGI VEROLLA" userId="c77b5d52-157d-471e-a4d2-7a88d105abc3" providerId="ADAL" clId="{F2754D73-C4F4-4668-834D-F891887EAAE6}" dt="2024-06-09T16:55:40.596" v="5793" actId="478"/>
          <ac:spMkLst>
            <pc:docMk/>
            <pc:sldMk cId="3904685782" sldId="304"/>
            <ac:spMk id="12" creationId="{931A5454-8E15-7475-4474-8EE6927E28CC}"/>
          </ac:spMkLst>
        </pc:spChg>
        <pc:grpChg chg="add mod">
          <ac:chgData name="LUIGI VEROLLA" userId="c77b5d52-157d-471e-a4d2-7a88d105abc3" providerId="ADAL" clId="{F2754D73-C4F4-4668-834D-F891887EAAE6}" dt="2024-06-09T16:53:12.785" v="5742"/>
          <ac:grpSpMkLst>
            <pc:docMk/>
            <pc:sldMk cId="3904685782" sldId="304"/>
            <ac:grpSpMk id="5" creationId="{F365433A-F359-81DD-7DBB-1EBDF7BA8352}"/>
          </ac:grpSpMkLst>
        </pc:grpChg>
        <pc:graphicFrameChg chg="add mod">
          <ac:chgData name="LUIGI VEROLLA" userId="c77b5d52-157d-471e-a4d2-7a88d105abc3" providerId="ADAL" clId="{F2754D73-C4F4-4668-834D-F891887EAAE6}" dt="2024-06-09T18:27:51.599" v="5822" actId="27636"/>
          <ac:graphicFrameMkLst>
            <pc:docMk/>
            <pc:sldMk cId="3904685782" sldId="304"/>
            <ac:graphicFrameMk id="8" creationId="{2B935712-0947-C94B-EA6F-F4494CB7FF4A}"/>
          </ac:graphicFrameMkLst>
        </pc:graphicFrameChg>
      </pc:sldChg>
      <pc:sldChg chg="addSp delSp modSp new mod modClrScheme chgLayout">
        <pc:chgData name="LUIGI VEROLLA" userId="c77b5d52-157d-471e-a4d2-7a88d105abc3" providerId="ADAL" clId="{F2754D73-C4F4-4668-834D-F891887EAAE6}" dt="2024-06-18T13:15:34.657" v="9154" actId="20577"/>
        <pc:sldMkLst>
          <pc:docMk/>
          <pc:sldMk cId="3702753260" sldId="305"/>
        </pc:sldMkLst>
        <pc:spChg chg="mod ord">
          <ac:chgData name="LUIGI VEROLLA" userId="c77b5d52-157d-471e-a4d2-7a88d105abc3" providerId="ADAL" clId="{F2754D73-C4F4-4668-834D-F891887EAAE6}" dt="2024-06-09T18:29:48.539" v="5827" actId="700"/>
          <ac:spMkLst>
            <pc:docMk/>
            <pc:sldMk cId="3702753260" sldId="305"/>
            <ac:spMk id="2" creationId="{15092BA0-ED27-5339-C459-81FA33277DA0}"/>
          </ac:spMkLst>
        </pc:spChg>
        <pc:spChg chg="del mod ord">
          <ac:chgData name="LUIGI VEROLLA" userId="c77b5d52-157d-471e-a4d2-7a88d105abc3" providerId="ADAL" clId="{F2754D73-C4F4-4668-834D-F891887EAAE6}" dt="2024-06-09T18:29:48.539" v="5827" actId="700"/>
          <ac:spMkLst>
            <pc:docMk/>
            <pc:sldMk cId="3702753260" sldId="305"/>
            <ac:spMk id="3" creationId="{7BD867B4-7756-3CA1-3D66-04477000AADD}"/>
          </ac:spMkLst>
        </pc:spChg>
        <pc:spChg chg="del mod ord">
          <ac:chgData name="LUIGI VEROLLA" userId="c77b5d52-157d-471e-a4d2-7a88d105abc3" providerId="ADAL" clId="{F2754D73-C4F4-4668-834D-F891887EAAE6}" dt="2024-06-09T18:29:48.539" v="5827" actId="700"/>
          <ac:spMkLst>
            <pc:docMk/>
            <pc:sldMk cId="3702753260" sldId="305"/>
            <ac:spMk id="4" creationId="{B17C4144-35AF-1199-3D84-698168B527AE}"/>
          </ac:spMkLst>
        </pc:spChg>
        <pc:spChg chg="del mod ord">
          <ac:chgData name="LUIGI VEROLLA" userId="c77b5d52-157d-471e-a4d2-7a88d105abc3" providerId="ADAL" clId="{F2754D73-C4F4-4668-834D-F891887EAAE6}" dt="2024-06-09T18:29:48.539" v="5827" actId="700"/>
          <ac:spMkLst>
            <pc:docMk/>
            <pc:sldMk cId="3702753260" sldId="305"/>
            <ac:spMk id="5" creationId="{A78DCE72-6B80-4961-9C65-CCBEBC31482A}"/>
          </ac:spMkLst>
        </pc:spChg>
        <pc:spChg chg="del mod ord">
          <ac:chgData name="LUIGI VEROLLA" userId="c77b5d52-157d-471e-a4d2-7a88d105abc3" providerId="ADAL" clId="{F2754D73-C4F4-4668-834D-F891887EAAE6}" dt="2024-06-09T18:29:48.539" v="5827" actId="700"/>
          <ac:spMkLst>
            <pc:docMk/>
            <pc:sldMk cId="3702753260" sldId="305"/>
            <ac:spMk id="6" creationId="{BDD377FD-AD60-6C63-F8BE-7B294E0FE8ED}"/>
          </ac:spMkLst>
        </pc:spChg>
        <pc:spChg chg="add mod ord">
          <ac:chgData name="LUIGI VEROLLA" userId="c77b5d52-157d-471e-a4d2-7a88d105abc3" providerId="ADAL" clId="{F2754D73-C4F4-4668-834D-F891887EAAE6}" dt="2024-06-09T18:49:58.786" v="6303" actId="255"/>
          <ac:spMkLst>
            <pc:docMk/>
            <pc:sldMk cId="3702753260" sldId="305"/>
            <ac:spMk id="7" creationId="{8B2293FE-B2ED-2D1A-5092-0911C6C62ADF}"/>
          </ac:spMkLst>
        </pc:spChg>
        <pc:spChg chg="add mod ord">
          <ac:chgData name="LUIGI VEROLLA" userId="c77b5d52-157d-471e-a4d2-7a88d105abc3" providerId="ADAL" clId="{F2754D73-C4F4-4668-834D-F891887EAAE6}" dt="2024-06-09T18:50:00.733" v="6304" actId="20577"/>
          <ac:spMkLst>
            <pc:docMk/>
            <pc:sldMk cId="3702753260" sldId="305"/>
            <ac:spMk id="8" creationId="{83EA3274-9E28-313F-5955-A07624BB14DE}"/>
          </ac:spMkLst>
        </pc:spChg>
        <pc:spChg chg="add mod ord">
          <ac:chgData name="LUIGI VEROLLA" userId="c77b5d52-157d-471e-a4d2-7a88d105abc3" providerId="ADAL" clId="{F2754D73-C4F4-4668-834D-F891887EAAE6}" dt="2024-06-09T18:29:54.393" v="5852" actId="20577"/>
          <ac:spMkLst>
            <pc:docMk/>
            <pc:sldMk cId="3702753260" sldId="305"/>
            <ac:spMk id="9" creationId="{C5472F9A-10E9-0CB5-921B-B9182348DDC2}"/>
          </ac:spMkLst>
        </pc:spChg>
        <pc:spChg chg="add mod ord">
          <ac:chgData name="LUIGI VEROLLA" userId="c77b5d52-157d-471e-a4d2-7a88d105abc3" providerId="ADAL" clId="{F2754D73-C4F4-4668-834D-F891887EAAE6}" dt="2024-06-18T13:15:34.657" v="9154" actId="20577"/>
          <ac:spMkLst>
            <pc:docMk/>
            <pc:sldMk cId="3702753260" sldId="305"/>
            <ac:spMk id="10" creationId="{A787A246-BADD-579F-49BC-71D74CA28D4B}"/>
          </ac:spMkLst>
        </pc:spChg>
        <pc:spChg chg="add del mod ord">
          <ac:chgData name="LUIGI VEROLLA" userId="c77b5d52-157d-471e-a4d2-7a88d105abc3" providerId="ADAL" clId="{F2754D73-C4F4-4668-834D-F891887EAAE6}" dt="2024-06-09T18:29:58.775" v="5853" actId="478"/>
          <ac:spMkLst>
            <pc:docMk/>
            <pc:sldMk cId="3702753260" sldId="305"/>
            <ac:spMk id="11" creationId="{0E390CAC-3538-5EA0-1AC2-F1B0B107FFC9}"/>
          </ac:spMkLst>
        </pc:spChg>
        <pc:picChg chg="add mod">
          <ac:chgData name="LUIGI VEROLLA" userId="c77b5d52-157d-471e-a4d2-7a88d105abc3" providerId="ADAL" clId="{F2754D73-C4F4-4668-834D-F891887EAAE6}" dt="2024-06-09T18:30:05.800" v="5855" actId="1076"/>
          <ac:picMkLst>
            <pc:docMk/>
            <pc:sldMk cId="3702753260" sldId="305"/>
            <ac:picMk id="12" creationId="{365D7F1D-CCC8-18BF-1099-096DA8EFC7D5}"/>
          </ac:picMkLst>
        </pc:picChg>
      </pc:sldChg>
      <pc:sldChg chg="addSp delSp modSp new del mod modClrScheme chgLayout">
        <pc:chgData name="LUIGI VEROLLA" userId="c77b5d52-157d-471e-a4d2-7a88d105abc3" providerId="ADAL" clId="{F2754D73-C4F4-4668-834D-F891887EAAE6}" dt="2024-06-23T19:32:19.412" v="15671" actId="47"/>
        <pc:sldMkLst>
          <pc:docMk/>
          <pc:sldMk cId="562701504" sldId="306"/>
        </pc:sldMkLst>
        <pc:spChg chg="mod ord">
          <ac:chgData name="LUIGI VEROLLA" userId="c77b5d52-157d-471e-a4d2-7a88d105abc3" providerId="ADAL" clId="{F2754D73-C4F4-4668-834D-F891887EAAE6}" dt="2024-06-09T19:15:43.354" v="6347" actId="700"/>
          <ac:spMkLst>
            <pc:docMk/>
            <pc:sldMk cId="562701504" sldId="306"/>
            <ac:spMk id="2" creationId="{EEF10BC7-1CC0-FCF1-D3FD-3CDA3F5306AF}"/>
          </ac:spMkLst>
        </pc:spChg>
        <pc:spChg chg="del">
          <ac:chgData name="LUIGI VEROLLA" userId="c77b5d52-157d-471e-a4d2-7a88d105abc3" providerId="ADAL" clId="{F2754D73-C4F4-4668-834D-F891887EAAE6}" dt="2024-06-09T19:15:43.354" v="6347" actId="700"/>
          <ac:spMkLst>
            <pc:docMk/>
            <pc:sldMk cId="562701504" sldId="306"/>
            <ac:spMk id="3" creationId="{C6555253-66CC-2C2C-EFA3-6267A3573869}"/>
          </ac:spMkLst>
        </pc:spChg>
        <pc:spChg chg="del">
          <ac:chgData name="LUIGI VEROLLA" userId="c77b5d52-157d-471e-a4d2-7a88d105abc3" providerId="ADAL" clId="{F2754D73-C4F4-4668-834D-F891887EAAE6}" dt="2024-06-09T19:15:43.354" v="6347" actId="700"/>
          <ac:spMkLst>
            <pc:docMk/>
            <pc:sldMk cId="562701504" sldId="306"/>
            <ac:spMk id="4" creationId="{C37A53D8-DEAE-EAF2-C5E6-59EA2048780C}"/>
          </ac:spMkLst>
        </pc:spChg>
        <pc:spChg chg="del">
          <ac:chgData name="LUIGI VEROLLA" userId="c77b5d52-157d-471e-a4d2-7a88d105abc3" providerId="ADAL" clId="{F2754D73-C4F4-4668-834D-F891887EAAE6}" dt="2024-06-09T19:15:43.354" v="6347" actId="700"/>
          <ac:spMkLst>
            <pc:docMk/>
            <pc:sldMk cId="562701504" sldId="306"/>
            <ac:spMk id="5" creationId="{411CA98F-9F31-CE61-D155-91FA4735DA86}"/>
          </ac:spMkLst>
        </pc:spChg>
        <pc:spChg chg="del mod ord">
          <ac:chgData name="LUIGI VEROLLA" userId="c77b5d52-157d-471e-a4d2-7a88d105abc3" providerId="ADAL" clId="{F2754D73-C4F4-4668-834D-F891887EAAE6}" dt="2024-06-09T19:15:43.354" v="6347" actId="700"/>
          <ac:spMkLst>
            <pc:docMk/>
            <pc:sldMk cId="562701504" sldId="306"/>
            <ac:spMk id="6" creationId="{161983EC-85B8-AFD5-A21A-848424A99B1E}"/>
          </ac:spMkLst>
        </pc:spChg>
        <pc:spChg chg="del mod ord">
          <ac:chgData name="LUIGI VEROLLA" userId="c77b5d52-157d-471e-a4d2-7a88d105abc3" providerId="ADAL" clId="{F2754D73-C4F4-4668-834D-F891887EAAE6}" dt="2024-06-09T19:15:43.354" v="6347" actId="700"/>
          <ac:spMkLst>
            <pc:docMk/>
            <pc:sldMk cId="562701504" sldId="306"/>
            <ac:spMk id="7" creationId="{322AE24A-97BE-6454-79DF-B0A37FD2962A}"/>
          </ac:spMkLst>
        </pc:spChg>
        <pc:spChg chg="add del mod ord">
          <ac:chgData name="LUIGI VEROLLA" userId="c77b5d52-157d-471e-a4d2-7a88d105abc3" providerId="ADAL" clId="{F2754D73-C4F4-4668-834D-F891887EAAE6}" dt="2024-06-09T19:15:48.825" v="6349" actId="478"/>
          <ac:spMkLst>
            <pc:docMk/>
            <pc:sldMk cId="562701504" sldId="306"/>
            <ac:spMk id="8" creationId="{28926E0D-3917-E660-11FF-AB97844AC8FB}"/>
          </ac:spMkLst>
        </pc:spChg>
        <pc:spChg chg="add del mod ord">
          <ac:chgData name="LUIGI VEROLLA" userId="c77b5d52-157d-471e-a4d2-7a88d105abc3" providerId="ADAL" clId="{F2754D73-C4F4-4668-834D-F891887EAAE6}" dt="2024-06-09T19:15:53.241" v="6350" actId="478"/>
          <ac:spMkLst>
            <pc:docMk/>
            <pc:sldMk cId="562701504" sldId="306"/>
            <ac:spMk id="9" creationId="{DA573261-D79C-E68D-84AD-FAFD1BC7FB12}"/>
          </ac:spMkLst>
        </pc:spChg>
      </pc:sldChg>
      <pc:sldChg chg="addSp delSp modSp new del mod ord modClrScheme chgLayout">
        <pc:chgData name="LUIGI VEROLLA" userId="c77b5d52-157d-471e-a4d2-7a88d105abc3" providerId="ADAL" clId="{F2754D73-C4F4-4668-834D-F891887EAAE6}" dt="2024-06-23T17:07:37.912" v="13747" actId="47"/>
        <pc:sldMkLst>
          <pc:docMk/>
          <pc:sldMk cId="951259556" sldId="307"/>
        </pc:sldMkLst>
        <pc:spChg chg="mod ord">
          <ac:chgData name="LUIGI VEROLLA" userId="c77b5d52-157d-471e-a4d2-7a88d105abc3" providerId="ADAL" clId="{F2754D73-C4F4-4668-834D-F891887EAAE6}" dt="2024-06-09T19:16:08.473" v="6352" actId="700"/>
          <ac:spMkLst>
            <pc:docMk/>
            <pc:sldMk cId="951259556" sldId="307"/>
            <ac:spMk id="2" creationId="{33824102-2C67-0626-3320-BF7A4F901B6E}"/>
          </ac:spMkLst>
        </pc:spChg>
        <pc:spChg chg="del mod ord">
          <ac:chgData name="LUIGI VEROLLA" userId="c77b5d52-157d-471e-a4d2-7a88d105abc3" providerId="ADAL" clId="{F2754D73-C4F4-4668-834D-F891887EAAE6}" dt="2024-06-09T19:16:08.473" v="6352" actId="700"/>
          <ac:spMkLst>
            <pc:docMk/>
            <pc:sldMk cId="951259556" sldId="307"/>
            <ac:spMk id="3" creationId="{56E28630-1F1C-F68B-9548-D7D5B807B289}"/>
          </ac:spMkLst>
        </pc:spChg>
        <pc:spChg chg="del mod ord">
          <ac:chgData name="LUIGI VEROLLA" userId="c77b5d52-157d-471e-a4d2-7a88d105abc3" providerId="ADAL" clId="{F2754D73-C4F4-4668-834D-F891887EAAE6}" dt="2024-06-09T19:16:08.473" v="6352" actId="700"/>
          <ac:spMkLst>
            <pc:docMk/>
            <pc:sldMk cId="951259556" sldId="307"/>
            <ac:spMk id="4" creationId="{1CAAEADC-4917-CE6E-9708-1EEB538739E1}"/>
          </ac:spMkLst>
        </pc:spChg>
        <pc:spChg chg="add mod ord">
          <ac:chgData name="LUIGI VEROLLA" userId="c77b5d52-157d-471e-a4d2-7a88d105abc3" providerId="ADAL" clId="{F2754D73-C4F4-4668-834D-F891887EAAE6}" dt="2024-06-09T19:16:57.194" v="6393" actId="255"/>
          <ac:spMkLst>
            <pc:docMk/>
            <pc:sldMk cId="951259556" sldId="307"/>
            <ac:spMk id="5" creationId="{4B65910B-EABE-9D4B-52C3-A8F9A10CE716}"/>
          </ac:spMkLst>
        </pc:spChg>
        <pc:spChg chg="add mod ord">
          <ac:chgData name="LUIGI VEROLLA" userId="c77b5d52-157d-471e-a4d2-7a88d105abc3" providerId="ADAL" clId="{F2754D73-C4F4-4668-834D-F891887EAAE6}" dt="2024-06-09T19:16:50.193" v="6375" actId="20577"/>
          <ac:spMkLst>
            <pc:docMk/>
            <pc:sldMk cId="951259556" sldId="307"/>
            <ac:spMk id="6" creationId="{9C1F5DEB-0A8B-BF7C-CCAC-97D5E51AA6FE}"/>
          </ac:spMkLst>
        </pc:spChg>
        <pc:spChg chg="add mod ord">
          <ac:chgData name="LUIGI VEROLLA" userId="c77b5d52-157d-471e-a4d2-7a88d105abc3" providerId="ADAL" clId="{F2754D73-C4F4-4668-834D-F891887EAAE6}" dt="2024-06-09T19:53:54.456" v="6418" actId="1076"/>
          <ac:spMkLst>
            <pc:docMk/>
            <pc:sldMk cId="951259556" sldId="307"/>
            <ac:spMk id="7" creationId="{E14A3BA1-6726-1B5A-DB52-F38F5D6AEE31}"/>
          </ac:spMkLst>
        </pc:spChg>
        <pc:spChg chg="add del mod ord">
          <ac:chgData name="LUIGI VEROLLA" userId="c77b5d52-157d-471e-a4d2-7a88d105abc3" providerId="ADAL" clId="{F2754D73-C4F4-4668-834D-F891887EAAE6}" dt="2024-06-09T19:52:25.236" v="6401" actId="478"/>
          <ac:spMkLst>
            <pc:docMk/>
            <pc:sldMk cId="951259556" sldId="307"/>
            <ac:spMk id="8" creationId="{C5FE4AA3-C872-8D56-39C1-E2418837D000}"/>
          </ac:spMkLst>
        </pc:spChg>
        <pc:graphicFrameChg chg="add del mod">
          <ac:chgData name="LUIGI VEROLLA" userId="c77b5d52-157d-471e-a4d2-7a88d105abc3" providerId="ADAL" clId="{F2754D73-C4F4-4668-834D-F891887EAAE6}" dt="2024-06-09T19:19:25.173" v="6396" actId="478"/>
          <ac:graphicFrameMkLst>
            <pc:docMk/>
            <pc:sldMk cId="951259556" sldId="307"/>
            <ac:graphicFrameMk id="9" creationId="{8A42BEBA-FF17-DF6B-905F-D896B0E904E1}"/>
          </ac:graphicFrameMkLst>
        </pc:graphicFrameChg>
        <pc:graphicFrameChg chg="add del mod">
          <ac:chgData name="LUIGI VEROLLA" userId="c77b5d52-157d-471e-a4d2-7a88d105abc3" providerId="ADAL" clId="{F2754D73-C4F4-4668-834D-F891887EAAE6}" dt="2024-06-09T19:49:45.572" v="6398" actId="478"/>
          <ac:graphicFrameMkLst>
            <pc:docMk/>
            <pc:sldMk cId="951259556" sldId="307"/>
            <ac:graphicFrameMk id="10" creationId="{5590AA5F-260B-2BF3-B5F7-A287FED10E58}"/>
          </ac:graphicFrameMkLst>
        </pc:graphicFrameChg>
        <pc:graphicFrameChg chg="add del mod">
          <ac:chgData name="LUIGI VEROLLA" userId="c77b5d52-157d-471e-a4d2-7a88d105abc3" providerId="ADAL" clId="{F2754D73-C4F4-4668-834D-F891887EAAE6}" dt="2024-06-09T19:52:03.975" v="6400" actId="478"/>
          <ac:graphicFrameMkLst>
            <pc:docMk/>
            <pc:sldMk cId="951259556" sldId="307"/>
            <ac:graphicFrameMk id="11" creationId="{1F7A5446-B433-9B6F-D07A-FC639A0460A9}"/>
          </ac:graphicFrameMkLst>
        </pc:graphicFrameChg>
        <pc:graphicFrameChg chg="add mod modGraphic">
          <ac:chgData name="LUIGI VEROLLA" userId="c77b5d52-157d-471e-a4d2-7a88d105abc3" providerId="ADAL" clId="{F2754D73-C4F4-4668-834D-F891887EAAE6}" dt="2024-06-09T20:25:24.077" v="6789" actId="20577"/>
          <ac:graphicFrameMkLst>
            <pc:docMk/>
            <pc:sldMk cId="951259556" sldId="307"/>
            <ac:graphicFrameMk id="12" creationId="{AAA4CD09-B17C-1FA8-667E-1753F3FA00C0}"/>
          </ac:graphicFrameMkLst>
        </pc:graphicFrameChg>
      </pc:sldChg>
      <pc:sldChg chg="addSp delSp modSp new del mod modClrScheme chgLayout">
        <pc:chgData name="LUIGI VEROLLA" userId="c77b5d52-157d-471e-a4d2-7a88d105abc3" providerId="ADAL" clId="{F2754D73-C4F4-4668-834D-F891887EAAE6}" dt="2024-06-23T17:07:41.655" v="13748" actId="47"/>
        <pc:sldMkLst>
          <pc:docMk/>
          <pc:sldMk cId="3142501506" sldId="308"/>
        </pc:sldMkLst>
        <pc:spChg chg="mod ord">
          <ac:chgData name="LUIGI VEROLLA" userId="c77b5d52-157d-471e-a4d2-7a88d105abc3" providerId="ADAL" clId="{F2754D73-C4F4-4668-834D-F891887EAAE6}" dt="2024-06-09T19:57:48.486" v="6543" actId="700"/>
          <ac:spMkLst>
            <pc:docMk/>
            <pc:sldMk cId="3142501506" sldId="308"/>
            <ac:spMk id="2" creationId="{4117890C-6EE6-9AF3-A8C2-1B56ABD4BA82}"/>
          </ac:spMkLst>
        </pc:spChg>
        <pc:spChg chg="del mod ord">
          <ac:chgData name="LUIGI VEROLLA" userId="c77b5d52-157d-471e-a4d2-7a88d105abc3" providerId="ADAL" clId="{F2754D73-C4F4-4668-834D-F891887EAAE6}" dt="2024-06-09T19:56:04.315" v="6510" actId="700"/>
          <ac:spMkLst>
            <pc:docMk/>
            <pc:sldMk cId="3142501506" sldId="308"/>
            <ac:spMk id="3" creationId="{E273835A-9789-A017-53F9-03BF6164003D}"/>
          </ac:spMkLst>
        </pc:spChg>
        <pc:spChg chg="del mod ord">
          <ac:chgData name="LUIGI VEROLLA" userId="c77b5d52-157d-471e-a4d2-7a88d105abc3" providerId="ADAL" clId="{F2754D73-C4F4-4668-834D-F891887EAAE6}" dt="2024-06-09T19:56:04.315" v="6510" actId="700"/>
          <ac:spMkLst>
            <pc:docMk/>
            <pc:sldMk cId="3142501506" sldId="308"/>
            <ac:spMk id="4" creationId="{EDF19512-E336-6BD4-7A96-411AC00F2EBC}"/>
          </ac:spMkLst>
        </pc:spChg>
        <pc:spChg chg="add mod ord">
          <ac:chgData name="LUIGI VEROLLA" userId="c77b5d52-157d-471e-a4d2-7a88d105abc3" providerId="ADAL" clId="{F2754D73-C4F4-4668-834D-F891887EAAE6}" dt="2024-06-09T19:57:48.486" v="6543" actId="700"/>
          <ac:spMkLst>
            <pc:docMk/>
            <pc:sldMk cId="3142501506" sldId="308"/>
            <ac:spMk id="5" creationId="{60CABEB0-66CD-308F-18A5-4F3F1002B550}"/>
          </ac:spMkLst>
        </pc:spChg>
        <pc:spChg chg="add mod ord">
          <ac:chgData name="LUIGI VEROLLA" userId="c77b5d52-157d-471e-a4d2-7a88d105abc3" providerId="ADAL" clId="{F2754D73-C4F4-4668-834D-F891887EAAE6}" dt="2024-06-09T19:57:48.486" v="6543" actId="700"/>
          <ac:spMkLst>
            <pc:docMk/>
            <pc:sldMk cId="3142501506" sldId="308"/>
            <ac:spMk id="6" creationId="{79572CB5-7251-30C0-2A41-1E86B488A692}"/>
          </ac:spMkLst>
        </pc:spChg>
        <pc:spChg chg="add del mod ord">
          <ac:chgData name="LUIGI VEROLLA" userId="c77b5d52-157d-471e-a4d2-7a88d105abc3" providerId="ADAL" clId="{F2754D73-C4F4-4668-834D-F891887EAAE6}" dt="2024-06-09T19:56:31.833" v="6539" actId="478"/>
          <ac:spMkLst>
            <pc:docMk/>
            <pc:sldMk cId="3142501506" sldId="308"/>
            <ac:spMk id="7" creationId="{8EAC7DD1-8AF7-759F-5230-A433615FCD24}"/>
          </ac:spMkLst>
        </pc:spChg>
        <pc:spChg chg="add del mod ord">
          <ac:chgData name="LUIGI VEROLLA" userId="c77b5d52-157d-471e-a4d2-7a88d105abc3" providerId="ADAL" clId="{F2754D73-C4F4-4668-834D-F891887EAAE6}" dt="2024-06-09T19:56:37.495" v="6541" actId="478"/>
          <ac:spMkLst>
            <pc:docMk/>
            <pc:sldMk cId="3142501506" sldId="308"/>
            <ac:spMk id="8" creationId="{BDFE0E00-EEBF-7BEE-E323-7DE258A8A493}"/>
          </ac:spMkLst>
        </pc:spChg>
        <pc:spChg chg="add mod ord">
          <ac:chgData name="LUIGI VEROLLA" userId="c77b5d52-157d-471e-a4d2-7a88d105abc3" providerId="ADAL" clId="{F2754D73-C4F4-4668-834D-F891887EAAE6}" dt="2024-06-09T19:58:03.499" v="6564" actId="20577"/>
          <ac:spMkLst>
            <pc:docMk/>
            <pc:sldMk cId="3142501506" sldId="308"/>
            <ac:spMk id="13" creationId="{31BFB11E-3DDA-8F6C-8357-A56AF3FE4691}"/>
          </ac:spMkLst>
        </pc:spChg>
        <pc:spChg chg="add del mod ord">
          <ac:chgData name="LUIGI VEROLLA" userId="c77b5d52-157d-471e-a4d2-7a88d105abc3" providerId="ADAL" clId="{F2754D73-C4F4-4668-834D-F891887EAAE6}" dt="2024-06-09T19:58:14.018" v="6575" actId="931"/>
          <ac:spMkLst>
            <pc:docMk/>
            <pc:sldMk cId="3142501506" sldId="308"/>
            <ac:spMk id="14" creationId="{83E2C1C1-EBF9-0A03-9608-3646A6628058}"/>
          </ac:spMkLst>
        </pc:spChg>
        <pc:spChg chg="add del mod ord">
          <ac:chgData name="LUIGI VEROLLA" userId="c77b5d52-157d-471e-a4d2-7a88d105abc3" providerId="ADAL" clId="{F2754D73-C4F4-4668-834D-F891887EAAE6}" dt="2024-06-09T19:58:30.963" v="6576" actId="931"/>
          <ac:spMkLst>
            <pc:docMk/>
            <pc:sldMk cId="3142501506" sldId="308"/>
            <ac:spMk id="15" creationId="{E0D4D74E-EB00-8F64-AAFE-F6E67E591DEF}"/>
          </ac:spMkLst>
        </pc:spChg>
        <pc:spChg chg="add mod ord">
          <ac:chgData name="LUIGI VEROLLA" userId="c77b5d52-157d-471e-a4d2-7a88d105abc3" providerId="ADAL" clId="{F2754D73-C4F4-4668-834D-F891887EAAE6}" dt="2024-06-09T19:58:05.997" v="6574" actId="20577"/>
          <ac:spMkLst>
            <pc:docMk/>
            <pc:sldMk cId="3142501506" sldId="308"/>
            <ac:spMk id="16" creationId="{70C41D85-1E40-35F7-0826-17E6F5B93C05}"/>
          </ac:spMkLst>
        </pc:spChg>
        <pc:picChg chg="add mod">
          <ac:chgData name="LUIGI VEROLLA" userId="c77b5d52-157d-471e-a4d2-7a88d105abc3" providerId="ADAL" clId="{F2754D73-C4F4-4668-834D-F891887EAAE6}" dt="2024-06-09T19:57:38.975" v="6542" actId="931"/>
          <ac:picMkLst>
            <pc:docMk/>
            <pc:sldMk cId="3142501506" sldId="308"/>
            <ac:picMk id="10" creationId="{58CEB87F-D437-EC46-EBD3-29A20690929F}"/>
          </ac:picMkLst>
        </pc:picChg>
        <pc:picChg chg="add mod">
          <ac:chgData name="LUIGI VEROLLA" userId="c77b5d52-157d-471e-a4d2-7a88d105abc3" providerId="ADAL" clId="{F2754D73-C4F4-4668-834D-F891887EAAE6}" dt="2024-06-09T19:57:38.975" v="6542" actId="931"/>
          <ac:picMkLst>
            <pc:docMk/>
            <pc:sldMk cId="3142501506" sldId="308"/>
            <ac:picMk id="12" creationId="{CC5AE358-8563-C9E4-A0EA-376565A19BF4}"/>
          </ac:picMkLst>
        </pc:picChg>
        <pc:picChg chg="add mod">
          <ac:chgData name="LUIGI VEROLLA" userId="c77b5d52-157d-471e-a4d2-7a88d105abc3" providerId="ADAL" clId="{F2754D73-C4F4-4668-834D-F891887EAAE6}" dt="2024-06-09T20:13:55.924" v="6619" actId="14826"/>
          <ac:picMkLst>
            <pc:docMk/>
            <pc:sldMk cId="3142501506" sldId="308"/>
            <ac:picMk id="18" creationId="{93671DC3-F6E6-C586-9497-B58E36ED1CD4}"/>
          </ac:picMkLst>
        </pc:picChg>
        <pc:picChg chg="add mod">
          <ac:chgData name="LUIGI VEROLLA" userId="c77b5d52-157d-471e-a4d2-7a88d105abc3" providerId="ADAL" clId="{F2754D73-C4F4-4668-834D-F891887EAAE6}" dt="2024-06-09T19:58:50.494" v="6580" actId="1076"/>
          <ac:picMkLst>
            <pc:docMk/>
            <pc:sldMk cId="3142501506" sldId="308"/>
            <ac:picMk id="20" creationId="{F925CC5B-3F19-9BFC-3A07-2CBEC4C2D3E8}"/>
          </ac:picMkLst>
        </pc:picChg>
      </pc:sldChg>
      <pc:sldChg chg="modSp add del mod">
        <pc:chgData name="LUIGI VEROLLA" userId="c77b5d52-157d-471e-a4d2-7a88d105abc3" providerId="ADAL" clId="{F2754D73-C4F4-4668-834D-F891887EAAE6}" dt="2024-06-23T17:07:43.756" v="13749" actId="47"/>
        <pc:sldMkLst>
          <pc:docMk/>
          <pc:sldMk cId="2658526812" sldId="309"/>
        </pc:sldMkLst>
        <pc:spChg chg="mod">
          <ac:chgData name="LUIGI VEROLLA" userId="c77b5d52-157d-471e-a4d2-7a88d105abc3" providerId="ADAL" clId="{F2754D73-C4F4-4668-834D-F891887EAAE6}" dt="2024-06-09T19:59:37.752" v="6585" actId="20577"/>
          <ac:spMkLst>
            <pc:docMk/>
            <pc:sldMk cId="2658526812" sldId="309"/>
            <ac:spMk id="13" creationId="{31BFB11E-3DDA-8F6C-8357-A56AF3FE4691}"/>
          </ac:spMkLst>
        </pc:spChg>
        <pc:spChg chg="mod">
          <ac:chgData name="LUIGI VEROLLA" userId="c77b5d52-157d-471e-a4d2-7a88d105abc3" providerId="ADAL" clId="{F2754D73-C4F4-4668-834D-F891887EAAE6}" dt="2024-06-09T19:59:40.781" v="6591" actId="20577"/>
          <ac:spMkLst>
            <pc:docMk/>
            <pc:sldMk cId="2658526812" sldId="309"/>
            <ac:spMk id="16" creationId="{70C41D85-1E40-35F7-0826-17E6F5B93C05}"/>
          </ac:spMkLst>
        </pc:spChg>
        <pc:picChg chg="mod">
          <ac:chgData name="LUIGI VEROLLA" userId="c77b5d52-157d-471e-a4d2-7a88d105abc3" providerId="ADAL" clId="{F2754D73-C4F4-4668-834D-F891887EAAE6}" dt="2024-06-09T19:59:51.037" v="6592" actId="14826"/>
          <ac:picMkLst>
            <pc:docMk/>
            <pc:sldMk cId="2658526812" sldId="309"/>
            <ac:picMk id="18" creationId="{93671DC3-F6E6-C586-9497-B58E36ED1CD4}"/>
          </ac:picMkLst>
        </pc:picChg>
        <pc:picChg chg="mod">
          <ac:chgData name="LUIGI VEROLLA" userId="c77b5d52-157d-471e-a4d2-7a88d105abc3" providerId="ADAL" clId="{F2754D73-C4F4-4668-834D-F891887EAAE6}" dt="2024-06-09T19:59:58.549" v="6593" actId="14826"/>
          <ac:picMkLst>
            <pc:docMk/>
            <pc:sldMk cId="2658526812" sldId="309"/>
            <ac:picMk id="20" creationId="{F925CC5B-3F19-9BFC-3A07-2CBEC4C2D3E8}"/>
          </ac:picMkLst>
        </pc:picChg>
      </pc:sldChg>
      <pc:sldChg chg="modSp add del mod">
        <pc:chgData name="LUIGI VEROLLA" userId="c77b5d52-157d-471e-a4d2-7a88d105abc3" providerId="ADAL" clId="{F2754D73-C4F4-4668-834D-F891887EAAE6}" dt="2024-06-23T17:07:47.267" v="13750" actId="47"/>
        <pc:sldMkLst>
          <pc:docMk/>
          <pc:sldMk cId="1917025568" sldId="310"/>
        </pc:sldMkLst>
        <pc:spChg chg="mod">
          <ac:chgData name="LUIGI VEROLLA" userId="c77b5d52-157d-471e-a4d2-7a88d105abc3" providerId="ADAL" clId="{F2754D73-C4F4-4668-834D-F891887EAAE6}" dt="2024-06-09T20:00:12.365" v="6599" actId="20577"/>
          <ac:spMkLst>
            <pc:docMk/>
            <pc:sldMk cId="1917025568" sldId="310"/>
            <ac:spMk id="13" creationId="{31BFB11E-3DDA-8F6C-8357-A56AF3FE4691}"/>
          </ac:spMkLst>
        </pc:spChg>
        <pc:spChg chg="mod">
          <ac:chgData name="LUIGI VEROLLA" userId="c77b5d52-157d-471e-a4d2-7a88d105abc3" providerId="ADAL" clId="{F2754D73-C4F4-4668-834D-F891887EAAE6}" dt="2024-06-09T20:00:17.101" v="6604" actId="20577"/>
          <ac:spMkLst>
            <pc:docMk/>
            <pc:sldMk cId="1917025568" sldId="310"/>
            <ac:spMk id="16" creationId="{70C41D85-1E40-35F7-0826-17E6F5B93C05}"/>
          </ac:spMkLst>
        </pc:spChg>
        <pc:picChg chg="mod">
          <ac:chgData name="LUIGI VEROLLA" userId="c77b5d52-157d-471e-a4d2-7a88d105abc3" providerId="ADAL" clId="{F2754D73-C4F4-4668-834D-F891887EAAE6}" dt="2024-06-09T20:00:29.795" v="6605" actId="14826"/>
          <ac:picMkLst>
            <pc:docMk/>
            <pc:sldMk cId="1917025568" sldId="310"/>
            <ac:picMk id="18" creationId="{93671DC3-F6E6-C586-9497-B58E36ED1CD4}"/>
          </ac:picMkLst>
        </pc:picChg>
        <pc:picChg chg="mod">
          <ac:chgData name="LUIGI VEROLLA" userId="c77b5d52-157d-471e-a4d2-7a88d105abc3" providerId="ADAL" clId="{F2754D73-C4F4-4668-834D-F891887EAAE6}" dt="2024-06-09T20:00:38.526" v="6606" actId="14826"/>
          <ac:picMkLst>
            <pc:docMk/>
            <pc:sldMk cId="1917025568" sldId="310"/>
            <ac:picMk id="20" creationId="{F925CC5B-3F19-9BFC-3A07-2CBEC4C2D3E8}"/>
          </ac:picMkLst>
        </pc:picChg>
      </pc:sldChg>
      <pc:sldChg chg="new del">
        <pc:chgData name="LUIGI VEROLLA" userId="c77b5d52-157d-471e-a4d2-7a88d105abc3" providerId="ADAL" clId="{F2754D73-C4F4-4668-834D-F891887EAAE6}" dt="2024-06-09T20:02:56.584" v="6608" actId="47"/>
        <pc:sldMkLst>
          <pc:docMk/>
          <pc:sldMk cId="3701569198" sldId="311"/>
        </pc:sldMkLst>
      </pc:sldChg>
      <pc:sldChg chg="addSp delSp modSp add del mod">
        <pc:chgData name="LUIGI VEROLLA" userId="c77b5d52-157d-471e-a4d2-7a88d105abc3" providerId="ADAL" clId="{F2754D73-C4F4-4668-834D-F891887EAAE6}" dt="2024-06-23T17:07:50.063" v="13751" actId="47"/>
        <pc:sldMkLst>
          <pc:docMk/>
          <pc:sldMk cId="3724018546" sldId="311"/>
        </pc:sldMkLst>
        <pc:spChg chg="add del mod">
          <ac:chgData name="LUIGI VEROLLA" userId="c77b5d52-157d-471e-a4d2-7a88d105abc3" providerId="ADAL" clId="{F2754D73-C4F4-4668-834D-F891887EAAE6}" dt="2024-06-09T20:03:08.282" v="6613" actId="478"/>
          <ac:spMkLst>
            <pc:docMk/>
            <pc:sldMk cId="3724018546" sldId="311"/>
            <ac:spMk id="4" creationId="{6883E450-E7BE-EC6A-0C21-1066AF5BE64F}"/>
          </ac:spMkLst>
        </pc:spChg>
        <pc:spChg chg="add del mod">
          <ac:chgData name="LUIGI VEROLLA" userId="c77b5d52-157d-471e-a4d2-7a88d105abc3" providerId="ADAL" clId="{F2754D73-C4F4-4668-834D-F891887EAAE6}" dt="2024-06-09T20:03:12.876" v="6615" actId="478"/>
          <ac:spMkLst>
            <pc:docMk/>
            <pc:sldMk cId="3724018546" sldId="311"/>
            <ac:spMk id="8" creationId="{04E9C30A-AEC3-9D84-ECEC-95F9C56992A5}"/>
          </ac:spMkLst>
        </pc:spChg>
        <pc:spChg chg="mod">
          <ac:chgData name="LUIGI VEROLLA" userId="c77b5d52-157d-471e-a4d2-7a88d105abc3" providerId="ADAL" clId="{F2754D73-C4F4-4668-834D-F891887EAAE6}" dt="2024-06-09T20:03:03.538" v="6611" actId="20577"/>
          <ac:spMkLst>
            <pc:docMk/>
            <pc:sldMk cId="3724018546" sldId="311"/>
            <ac:spMk id="13" creationId="{31BFB11E-3DDA-8F6C-8357-A56AF3FE4691}"/>
          </ac:spMkLst>
        </pc:spChg>
        <pc:spChg chg="del">
          <ac:chgData name="LUIGI VEROLLA" userId="c77b5d52-157d-471e-a4d2-7a88d105abc3" providerId="ADAL" clId="{F2754D73-C4F4-4668-834D-F891887EAAE6}" dt="2024-06-09T20:03:06.332" v="6612" actId="478"/>
          <ac:spMkLst>
            <pc:docMk/>
            <pc:sldMk cId="3724018546" sldId="311"/>
            <ac:spMk id="16" creationId="{70C41D85-1E40-35F7-0826-17E6F5B93C05}"/>
          </ac:spMkLst>
        </pc:spChg>
        <pc:picChg chg="mod">
          <ac:chgData name="LUIGI VEROLLA" userId="c77b5d52-157d-471e-a4d2-7a88d105abc3" providerId="ADAL" clId="{F2754D73-C4F4-4668-834D-F891887EAAE6}" dt="2024-06-09T20:03:32.665" v="6618" actId="14826"/>
          <ac:picMkLst>
            <pc:docMk/>
            <pc:sldMk cId="3724018546" sldId="311"/>
            <ac:picMk id="18" creationId="{93671DC3-F6E6-C586-9497-B58E36ED1CD4}"/>
          </ac:picMkLst>
        </pc:picChg>
        <pc:picChg chg="del">
          <ac:chgData name="LUIGI VEROLLA" userId="c77b5d52-157d-471e-a4d2-7a88d105abc3" providerId="ADAL" clId="{F2754D73-C4F4-4668-834D-F891887EAAE6}" dt="2024-06-09T20:03:10.529" v="6614" actId="478"/>
          <ac:picMkLst>
            <pc:docMk/>
            <pc:sldMk cId="3724018546" sldId="311"/>
            <ac:picMk id="20" creationId="{F925CC5B-3F19-9BFC-3A07-2CBEC4C2D3E8}"/>
          </ac:picMkLst>
        </pc:picChg>
      </pc:sldChg>
      <pc:sldChg chg="addSp delSp modSp new mod modClrScheme chgLayout">
        <pc:chgData name="LUIGI VEROLLA" userId="c77b5d52-157d-471e-a4d2-7a88d105abc3" providerId="ADAL" clId="{F2754D73-C4F4-4668-834D-F891887EAAE6}" dt="2024-06-13T16:34:29.658" v="7093" actId="20577"/>
        <pc:sldMkLst>
          <pc:docMk/>
          <pc:sldMk cId="558775904" sldId="312"/>
        </pc:sldMkLst>
        <pc:spChg chg="mod ord">
          <ac:chgData name="LUIGI VEROLLA" userId="c77b5d52-157d-471e-a4d2-7a88d105abc3" providerId="ADAL" clId="{F2754D73-C4F4-4668-834D-F891887EAAE6}" dt="2024-06-13T16:31:03.418" v="6836" actId="700"/>
          <ac:spMkLst>
            <pc:docMk/>
            <pc:sldMk cId="558775904" sldId="312"/>
            <ac:spMk id="2" creationId="{6AC83623-E61C-375A-1A4C-89F984D663AF}"/>
          </ac:spMkLst>
        </pc:spChg>
        <pc:spChg chg="del mod ord">
          <ac:chgData name="LUIGI VEROLLA" userId="c77b5d52-157d-471e-a4d2-7a88d105abc3" providerId="ADAL" clId="{F2754D73-C4F4-4668-834D-F891887EAAE6}" dt="2024-06-13T16:31:03.418" v="6836" actId="700"/>
          <ac:spMkLst>
            <pc:docMk/>
            <pc:sldMk cId="558775904" sldId="312"/>
            <ac:spMk id="3" creationId="{FDB661B5-FBFF-0309-E47F-8339F41ADCB5}"/>
          </ac:spMkLst>
        </pc:spChg>
        <pc:spChg chg="del mod ord">
          <ac:chgData name="LUIGI VEROLLA" userId="c77b5d52-157d-471e-a4d2-7a88d105abc3" providerId="ADAL" clId="{F2754D73-C4F4-4668-834D-F891887EAAE6}" dt="2024-06-13T16:31:03.418" v="6836" actId="700"/>
          <ac:spMkLst>
            <pc:docMk/>
            <pc:sldMk cId="558775904" sldId="312"/>
            <ac:spMk id="4" creationId="{5535DB81-2608-943B-F2AC-93512FB3223D}"/>
          </ac:spMkLst>
        </pc:spChg>
        <pc:spChg chg="del">
          <ac:chgData name="LUIGI VEROLLA" userId="c77b5d52-157d-471e-a4d2-7a88d105abc3" providerId="ADAL" clId="{F2754D73-C4F4-4668-834D-F891887EAAE6}" dt="2024-06-13T16:31:03.418" v="6836" actId="700"/>
          <ac:spMkLst>
            <pc:docMk/>
            <pc:sldMk cId="558775904" sldId="312"/>
            <ac:spMk id="5" creationId="{0A034476-32C3-E723-08F5-D15C4ED9EFED}"/>
          </ac:spMkLst>
        </pc:spChg>
        <pc:spChg chg="del mod ord">
          <ac:chgData name="LUIGI VEROLLA" userId="c77b5d52-157d-471e-a4d2-7a88d105abc3" providerId="ADAL" clId="{F2754D73-C4F4-4668-834D-F891887EAAE6}" dt="2024-06-13T16:31:03.418" v="6836" actId="700"/>
          <ac:spMkLst>
            <pc:docMk/>
            <pc:sldMk cId="558775904" sldId="312"/>
            <ac:spMk id="6" creationId="{87C1D0C1-42F4-CF9B-491E-6AE4CB43044D}"/>
          </ac:spMkLst>
        </pc:spChg>
        <pc:spChg chg="del mod ord">
          <ac:chgData name="LUIGI VEROLLA" userId="c77b5d52-157d-471e-a4d2-7a88d105abc3" providerId="ADAL" clId="{F2754D73-C4F4-4668-834D-F891887EAAE6}" dt="2024-06-13T16:31:03.418" v="6836" actId="700"/>
          <ac:spMkLst>
            <pc:docMk/>
            <pc:sldMk cId="558775904" sldId="312"/>
            <ac:spMk id="7" creationId="{8B165976-96FE-034A-E66B-BF562312843B}"/>
          </ac:spMkLst>
        </pc:spChg>
        <pc:spChg chg="add mod ord">
          <ac:chgData name="LUIGI VEROLLA" userId="c77b5d52-157d-471e-a4d2-7a88d105abc3" providerId="ADAL" clId="{F2754D73-C4F4-4668-834D-F891887EAAE6}" dt="2024-06-13T16:34:27.617" v="7092" actId="255"/>
          <ac:spMkLst>
            <pc:docMk/>
            <pc:sldMk cId="558775904" sldId="312"/>
            <ac:spMk id="8" creationId="{71F6B59A-48A7-67EC-F8C3-965DD9399BA2}"/>
          </ac:spMkLst>
        </pc:spChg>
        <pc:spChg chg="add mod ord">
          <ac:chgData name="LUIGI VEROLLA" userId="c77b5d52-157d-471e-a4d2-7a88d105abc3" providerId="ADAL" clId="{F2754D73-C4F4-4668-834D-F891887EAAE6}" dt="2024-06-13T16:34:29.658" v="7093" actId="20577"/>
          <ac:spMkLst>
            <pc:docMk/>
            <pc:sldMk cId="558775904" sldId="312"/>
            <ac:spMk id="9" creationId="{DBF1C67B-1A87-8209-8674-3F563B031E4D}"/>
          </ac:spMkLst>
        </pc:spChg>
        <pc:spChg chg="add mod ord">
          <ac:chgData name="LUIGI VEROLLA" userId="c77b5d52-157d-471e-a4d2-7a88d105abc3" providerId="ADAL" clId="{F2754D73-C4F4-4668-834D-F891887EAAE6}" dt="2024-06-13T16:31:50.436" v="6862" actId="20577"/>
          <ac:spMkLst>
            <pc:docMk/>
            <pc:sldMk cId="558775904" sldId="312"/>
            <ac:spMk id="10" creationId="{8A91AA9C-48EE-ED1E-4BCE-DAC71A8C394D}"/>
          </ac:spMkLst>
        </pc:spChg>
        <pc:spChg chg="add del mod ord">
          <ac:chgData name="LUIGI VEROLLA" userId="c77b5d52-157d-471e-a4d2-7a88d105abc3" providerId="ADAL" clId="{F2754D73-C4F4-4668-834D-F891887EAAE6}" dt="2024-06-13T16:31:05.943" v="6838" actId="478"/>
          <ac:spMkLst>
            <pc:docMk/>
            <pc:sldMk cId="558775904" sldId="312"/>
            <ac:spMk id="11" creationId="{43A67E92-A380-54F8-85FE-B5B0C34512E8}"/>
          </ac:spMkLst>
        </pc:spChg>
        <pc:spChg chg="add mod">
          <ac:chgData name="LUIGI VEROLLA" userId="c77b5d52-157d-471e-a4d2-7a88d105abc3" providerId="ADAL" clId="{F2754D73-C4F4-4668-834D-F891887EAAE6}" dt="2024-06-13T16:31:08.839" v="6840"/>
          <ac:spMkLst>
            <pc:docMk/>
            <pc:sldMk cId="558775904" sldId="312"/>
            <ac:spMk id="13" creationId="{7765DDF9-51F8-BF6A-B944-1A2A4237545E}"/>
          </ac:spMkLst>
        </pc:spChg>
        <pc:spChg chg="add mod">
          <ac:chgData name="LUIGI VEROLLA" userId="c77b5d52-157d-471e-a4d2-7a88d105abc3" providerId="ADAL" clId="{F2754D73-C4F4-4668-834D-F891887EAAE6}" dt="2024-06-13T16:31:08.839" v="6840"/>
          <ac:spMkLst>
            <pc:docMk/>
            <pc:sldMk cId="558775904" sldId="312"/>
            <ac:spMk id="14" creationId="{4049A950-7955-C5D9-DA61-72F722A1E1B9}"/>
          </ac:spMkLst>
        </pc:spChg>
        <pc:grpChg chg="add mod">
          <ac:chgData name="LUIGI VEROLLA" userId="c77b5d52-157d-471e-a4d2-7a88d105abc3" providerId="ADAL" clId="{F2754D73-C4F4-4668-834D-F891887EAAE6}" dt="2024-06-13T16:31:08.839" v="6840"/>
          <ac:grpSpMkLst>
            <pc:docMk/>
            <pc:sldMk cId="558775904" sldId="312"/>
            <ac:grpSpMk id="12" creationId="{214A3356-6EED-06CD-02F7-AE632260DDC7}"/>
          </ac:grpSpMkLst>
        </pc:grpChg>
        <pc:graphicFrameChg chg="add mod">
          <ac:chgData name="LUIGI VEROLLA" userId="c77b5d52-157d-471e-a4d2-7a88d105abc3" providerId="ADAL" clId="{F2754D73-C4F4-4668-834D-F891887EAAE6}" dt="2024-06-13T16:34:12.713" v="7074" actId="20577"/>
          <ac:graphicFrameMkLst>
            <pc:docMk/>
            <pc:sldMk cId="558775904" sldId="312"/>
            <ac:graphicFrameMk id="15" creationId="{ECCD608E-1397-AEB6-24B1-DBE3DB3D75C4}"/>
          </ac:graphicFrameMkLst>
        </pc:graphicFrameChg>
      </pc:sldChg>
      <pc:sldChg chg="addSp delSp modSp new mod">
        <pc:chgData name="LUIGI VEROLLA" userId="c77b5d52-157d-471e-a4d2-7a88d105abc3" providerId="ADAL" clId="{F2754D73-C4F4-4668-834D-F891887EAAE6}" dt="2024-06-13T16:35:23.116" v="7140" actId="20577"/>
        <pc:sldMkLst>
          <pc:docMk/>
          <pc:sldMk cId="1701765030" sldId="313"/>
        </pc:sldMkLst>
        <pc:spChg chg="mod">
          <ac:chgData name="LUIGI VEROLLA" userId="c77b5d52-157d-471e-a4d2-7a88d105abc3" providerId="ADAL" clId="{F2754D73-C4F4-4668-834D-F891887EAAE6}" dt="2024-06-13T16:35:21.024" v="7139" actId="255"/>
          <ac:spMkLst>
            <pc:docMk/>
            <pc:sldMk cId="1701765030" sldId="313"/>
            <ac:spMk id="3" creationId="{CF3F8F64-1E68-09A7-2CD0-A66947E68BE9}"/>
          </ac:spMkLst>
        </pc:spChg>
        <pc:spChg chg="mod">
          <ac:chgData name="LUIGI VEROLLA" userId="c77b5d52-157d-471e-a4d2-7a88d105abc3" providerId="ADAL" clId="{F2754D73-C4F4-4668-834D-F891887EAAE6}" dt="2024-06-13T16:35:23.116" v="7140" actId="20577"/>
          <ac:spMkLst>
            <pc:docMk/>
            <pc:sldMk cId="1701765030" sldId="313"/>
            <ac:spMk id="4" creationId="{9E3AD920-277E-76C8-EFBE-BC5EDBE940BC}"/>
          </ac:spMkLst>
        </pc:spChg>
        <pc:spChg chg="mod">
          <ac:chgData name="LUIGI VEROLLA" userId="c77b5d52-157d-471e-a4d2-7a88d105abc3" providerId="ADAL" clId="{F2754D73-C4F4-4668-834D-F891887EAAE6}" dt="2024-06-13T16:34:43.987" v="7118" actId="20577"/>
          <ac:spMkLst>
            <pc:docMk/>
            <pc:sldMk cId="1701765030" sldId="313"/>
            <ac:spMk id="5" creationId="{765005AD-664D-E09B-2DAC-9C22D29054F7}"/>
          </ac:spMkLst>
        </pc:spChg>
        <pc:spChg chg="del">
          <ac:chgData name="LUIGI VEROLLA" userId="c77b5d52-157d-471e-a4d2-7a88d105abc3" providerId="ADAL" clId="{F2754D73-C4F4-4668-834D-F891887EAAE6}" dt="2024-06-13T16:34:46.770" v="7119" actId="478"/>
          <ac:spMkLst>
            <pc:docMk/>
            <pc:sldMk cId="1701765030" sldId="313"/>
            <ac:spMk id="6" creationId="{4908F7A2-68C6-1144-3EFF-82EE46746910}"/>
          </ac:spMkLst>
        </pc:spChg>
        <pc:picChg chg="add mod">
          <ac:chgData name="LUIGI VEROLLA" userId="c77b5d52-157d-471e-a4d2-7a88d105abc3" providerId="ADAL" clId="{F2754D73-C4F4-4668-834D-F891887EAAE6}" dt="2024-06-13T16:35:10.174" v="7123" actId="1076"/>
          <ac:picMkLst>
            <pc:docMk/>
            <pc:sldMk cId="1701765030" sldId="313"/>
            <ac:picMk id="8" creationId="{3ECD64DA-5CC0-A6A5-DF43-81EB49D613C2}"/>
          </ac:picMkLst>
        </pc:picChg>
      </pc:sldChg>
      <pc:sldChg chg="addSp delSp modSp new mod">
        <pc:chgData name="LUIGI VEROLLA" userId="c77b5d52-157d-471e-a4d2-7a88d105abc3" providerId="ADAL" clId="{F2754D73-C4F4-4668-834D-F891887EAAE6}" dt="2024-06-19T11:54:44.079" v="10872" actId="20577"/>
        <pc:sldMkLst>
          <pc:docMk/>
          <pc:sldMk cId="802201039" sldId="314"/>
        </pc:sldMkLst>
        <pc:spChg chg="mod">
          <ac:chgData name="LUIGI VEROLLA" userId="c77b5d52-157d-471e-a4d2-7a88d105abc3" providerId="ADAL" clId="{F2754D73-C4F4-4668-834D-F891887EAAE6}" dt="2024-06-18T12:55:39.875" v="7165" actId="255"/>
          <ac:spMkLst>
            <pc:docMk/>
            <pc:sldMk cId="802201039" sldId="314"/>
            <ac:spMk id="3" creationId="{DC27C20E-CF7C-7FED-818F-29597F9CEFE7}"/>
          </ac:spMkLst>
        </pc:spChg>
        <pc:spChg chg="mod">
          <ac:chgData name="LUIGI VEROLLA" userId="c77b5d52-157d-471e-a4d2-7a88d105abc3" providerId="ADAL" clId="{F2754D73-C4F4-4668-834D-F891887EAAE6}" dt="2024-06-18T12:55:42.351" v="7166" actId="20577"/>
          <ac:spMkLst>
            <pc:docMk/>
            <pc:sldMk cId="802201039" sldId="314"/>
            <ac:spMk id="4" creationId="{3E7015EE-1B37-B20D-C96D-3EB99D75ED1F}"/>
          </ac:spMkLst>
        </pc:spChg>
        <pc:spChg chg="mod">
          <ac:chgData name="LUIGI VEROLLA" userId="c77b5d52-157d-471e-a4d2-7a88d105abc3" providerId="ADAL" clId="{F2754D73-C4F4-4668-834D-F891887EAAE6}" dt="2024-06-18T13:14:34.013" v="9131" actId="20577"/>
          <ac:spMkLst>
            <pc:docMk/>
            <pc:sldMk cId="802201039" sldId="314"/>
            <ac:spMk id="5" creationId="{0866D75B-E9D7-09F8-A37B-7AF84759409D}"/>
          </ac:spMkLst>
        </pc:spChg>
        <pc:spChg chg="del mod">
          <ac:chgData name="LUIGI VEROLLA" userId="c77b5d52-157d-471e-a4d2-7a88d105abc3" providerId="ADAL" clId="{F2754D73-C4F4-4668-834D-F891887EAAE6}" dt="2024-06-18T13:12:59.318" v="9115" actId="12084"/>
          <ac:spMkLst>
            <pc:docMk/>
            <pc:sldMk cId="802201039" sldId="314"/>
            <ac:spMk id="6" creationId="{D036504D-205F-9DAA-5DAE-16380560BD40}"/>
          </ac:spMkLst>
        </pc:spChg>
        <pc:graphicFrameChg chg="add mod">
          <ac:chgData name="LUIGI VEROLLA" userId="c77b5d52-157d-471e-a4d2-7a88d105abc3" providerId="ADAL" clId="{F2754D73-C4F4-4668-834D-F891887EAAE6}" dt="2024-06-19T11:54:44.079" v="10872" actId="20577"/>
          <ac:graphicFrameMkLst>
            <pc:docMk/>
            <pc:sldMk cId="802201039" sldId="314"/>
            <ac:graphicFrameMk id="7" creationId="{8DB5CC7A-69B3-0DC6-C143-09B95CD47022}"/>
          </ac:graphicFrameMkLst>
        </pc:graphicFrameChg>
      </pc:sldChg>
      <pc:sldChg chg="addSp delSp modSp new mod modClrScheme chgLayout">
        <pc:chgData name="LUIGI VEROLLA" userId="c77b5d52-157d-471e-a4d2-7a88d105abc3" providerId="ADAL" clId="{F2754D73-C4F4-4668-834D-F891887EAAE6}" dt="2024-06-19T09:29:15.628" v="9446" actId="255"/>
        <pc:sldMkLst>
          <pc:docMk/>
          <pc:sldMk cId="2221248571" sldId="315"/>
        </pc:sldMkLst>
        <pc:spChg chg="mod ord">
          <ac:chgData name="LUIGI VEROLLA" userId="c77b5d52-157d-471e-a4d2-7a88d105abc3" providerId="ADAL" clId="{F2754D73-C4F4-4668-834D-F891887EAAE6}" dt="2024-06-19T09:27:52.564" v="9191" actId="700"/>
          <ac:spMkLst>
            <pc:docMk/>
            <pc:sldMk cId="2221248571" sldId="315"/>
            <ac:spMk id="2" creationId="{935ECFE3-750C-B867-24A0-5D1B1ABE3358}"/>
          </ac:spMkLst>
        </pc:spChg>
        <pc:spChg chg="del mod ord">
          <ac:chgData name="LUIGI VEROLLA" userId="c77b5d52-157d-471e-a4d2-7a88d105abc3" providerId="ADAL" clId="{F2754D73-C4F4-4668-834D-F891887EAAE6}" dt="2024-06-19T09:27:52.564" v="9191" actId="700"/>
          <ac:spMkLst>
            <pc:docMk/>
            <pc:sldMk cId="2221248571" sldId="315"/>
            <ac:spMk id="3" creationId="{850AF8B2-9CE4-5584-EDA2-9AF7F2DED8AB}"/>
          </ac:spMkLst>
        </pc:spChg>
        <pc:spChg chg="del mod ord">
          <ac:chgData name="LUIGI VEROLLA" userId="c77b5d52-157d-471e-a4d2-7a88d105abc3" providerId="ADAL" clId="{F2754D73-C4F4-4668-834D-F891887EAAE6}" dt="2024-06-19T09:27:52.564" v="9191" actId="700"/>
          <ac:spMkLst>
            <pc:docMk/>
            <pc:sldMk cId="2221248571" sldId="315"/>
            <ac:spMk id="4" creationId="{5084CDD0-7CA9-7535-D2DA-2586F843F21C}"/>
          </ac:spMkLst>
        </pc:spChg>
        <pc:spChg chg="del">
          <ac:chgData name="LUIGI VEROLLA" userId="c77b5d52-157d-471e-a4d2-7a88d105abc3" providerId="ADAL" clId="{F2754D73-C4F4-4668-834D-F891887EAAE6}" dt="2024-06-19T09:27:52.564" v="9191" actId="700"/>
          <ac:spMkLst>
            <pc:docMk/>
            <pc:sldMk cId="2221248571" sldId="315"/>
            <ac:spMk id="5" creationId="{7F44CBA5-D0F8-07E3-CEA6-1BC3C5A59B4D}"/>
          </ac:spMkLst>
        </pc:spChg>
        <pc:spChg chg="del">
          <ac:chgData name="LUIGI VEROLLA" userId="c77b5d52-157d-471e-a4d2-7a88d105abc3" providerId="ADAL" clId="{F2754D73-C4F4-4668-834D-F891887EAAE6}" dt="2024-06-19T09:27:52.564" v="9191" actId="700"/>
          <ac:spMkLst>
            <pc:docMk/>
            <pc:sldMk cId="2221248571" sldId="315"/>
            <ac:spMk id="6" creationId="{33B578CD-71C6-BC61-F292-B062EAF1F987}"/>
          </ac:spMkLst>
        </pc:spChg>
        <pc:spChg chg="add mod ord">
          <ac:chgData name="LUIGI VEROLLA" userId="c77b5d52-157d-471e-a4d2-7a88d105abc3" providerId="ADAL" clId="{F2754D73-C4F4-4668-834D-F891887EAAE6}" dt="2024-06-19T09:29:15.628" v="9446" actId="255"/>
          <ac:spMkLst>
            <pc:docMk/>
            <pc:sldMk cId="2221248571" sldId="315"/>
            <ac:spMk id="7" creationId="{0F96DBCB-788B-7927-EEC6-ED7A72D6C4C9}"/>
          </ac:spMkLst>
        </pc:spChg>
        <pc:spChg chg="add mod ord">
          <ac:chgData name="LUIGI VEROLLA" userId="c77b5d52-157d-471e-a4d2-7a88d105abc3" providerId="ADAL" clId="{F2754D73-C4F4-4668-834D-F891887EAAE6}" dt="2024-06-19T09:28:07.372" v="9231" actId="20577"/>
          <ac:spMkLst>
            <pc:docMk/>
            <pc:sldMk cId="2221248571" sldId="315"/>
            <ac:spMk id="8" creationId="{1CED2ACF-220E-876D-B21C-47B12FF4BBDC}"/>
          </ac:spMkLst>
        </pc:spChg>
      </pc:sldChg>
      <pc:sldChg chg="new del">
        <pc:chgData name="LUIGI VEROLLA" userId="c77b5d52-157d-471e-a4d2-7a88d105abc3" providerId="ADAL" clId="{F2754D73-C4F4-4668-834D-F891887EAAE6}" dt="2024-06-19T09:27:45.181" v="9189" actId="47"/>
        <pc:sldMkLst>
          <pc:docMk/>
          <pc:sldMk cId="2672310501" sldId="315"/>
        </pc:sldMkLst>
      </pc:sldChg>
      <pc:sldChg chg="addSp delSp modSp new mod modClrScheme chgLayout">
        <pc:chgData name="LUIGI VEROLLA" userId="c77b5d52-157d-471e-a4d2-7a88d105abc3" providerId="ADAL" clId="{F2754D73-C4F4-4668-834D-F891887EAAE6}" dt="2024-06-23T15:24:45.449" v="13732" actId="20577"/>
        <pc:sldMkLst>
          <pc:docMk/>
          <pc:sldMk cId="2694972606" sldId="316"/>
        </pc:sldMkLst>
        <pc:spChg chg="mod ord">
          <ac:chgData name="LUIGI VEROLLA" userId="c77b5d52-157d-471e-a4d2-7a88d105abc3" providerId="ADAL" clId="{F2754D73-C4F4-4668-834D-F891887EAAE6}" dt="2024-06-19T09:29:49.843" v="9448" actId="700"/>
          <ac:spMkLst>
            <pc:docMk/>
            <pc:sldMk cId="2694972606" sldId="316"/>
            <ac:spMk id="2" creationId="{8C20F153-9078-B1AB-A989-0004F19F0942}"/>
          </ac:spMkLst>
        </pc:spChg>
        <pc:spChg chg="del mod ord">
          <ac:chgData name="LUIGI VEROLLA" userId="c77b5d52-157d-471e-a4d2-7a88d105abc3" providerId="ADAL" clId="{F2754D73-C4F4-4668-834D-F891887EAAE6}" dt="2024-06-19T09:29:49.843" v="9448" actId="700"/>
          <ac:spMkLst>
            <pc:docMk/>
            <pc:sldMk cId="2694972606" sldId="316"/>
            <ac:spMk id="3" creationId="{279BA821-BE68-E78A-066C-EFCF2701FF11}"/>
          </ac:spMkLst>
        </pc:spChg>
        <pc:spChg chg="del mod ord">
          <ac:chgData name="LUIGI VEROLLA" userId="c77b5d52-157d-471e-a4d2-7a88d105abc3" providerId="ADAL" clId="{F2754D73-C4F4-4668-834D-F891887EAAE6}" dt="2024-06-19T09:29:49.843" v="9448" actId="700"/>
          <ac:spMkLst>
            <pc:docMk/>
            <pc:sldMk cId="2694972606" sldId="316"/>
            <ac:spMk id="4" creationId="{EB61CF4E-0602-732C-08B8-76F2B231AE9D}"/>
          </ac:spMkLst>
        </pc:spChg>
        <pc:spChg chg="add mod ord">
          <ac:chgData name="LUIGI VEROLLA" userId="c77b5d52-157d-471e-a4d2-7a88d105abc3" providerId="ADAL" clId="{F2754D73-C4F4-4668-834D-F891887EAAE6}" dt="2024-06-19T09:30:21.166" v="9474" actId="255"/>
          <ac:spMkLst>
            <pc:docMk/>
            <pc:sldMk cId="2694972606" sldId="316"/>
            <ac:spMk id="5" creationId="{E56A0DA6-3B44-A4A7-8FA8-61BD319A275B}"/>
          </ac:spMkLst>
        </pc:spChg>
        <pc:spChg chg="add mod ord">
          <ac:chgData name="LUIGI VEROLLA" userId="c77b5d52-157d-471e-a4d2-7a88d105abc3" providerId="ADAL" clId="{F2754D73-C4F4-4668-834D-F891887EAAE6}" dt="2024-06-19T09:30:23.891" v="9475" actId="20577"/>
          <ac:spMkLst>
            <pc:docMk/>
            <pc:sldMk cId="2694972606" sldId="316"/>
            <ac:spMk id="6" creationId="{E7115FA3-25B2-2601-09B7-D7D964A8AD21}"/>
          </ac:spMkLst>
        </pc:spChg>
        <pc:spChg chg="add mod ord">
          <ac:chgData name="LUIGI VEROLLA" userId="c77b5d52-157d-471e-a4d2-7a88d105abc3" providerId="ADAL" clId="{F2754D73-C4F4-4668-834D-F891887EAAE6}" dt="2024-06-19T09:30:35.732" v="9497" actId="20577"/>
          <ac:spMkLst>
            <pc:docMk/>
            <pc:sldMk cId="2694972606" sldId="316"/>
            <ac:spMk id="7" creationId="{6483FB19-8D6C-9FA0-6A4C-8E975AC2EF08}"/>
          </ac:spMkLst>
        </pc:spChg>
        <pc:spChg chg="add del mod ord">
          <ac:chgData name="LUIGI VEROLLA" userId="c77b5d52-157d-471e-a4d2-7a88d105abc3" providerId="ADAL" clId="{F2754D73-C4F4-4668-834D-F891887EAAE6}" dt="2024-06-19T09:40:07.060" v="10724" actId="12084"/>
          <ac:spMkLst>
            <pc:docMk/>
            <pc:sldMk cId="2694972606" sldId="316"/>
            <ac:spMk id="8" creationId="{88F2B1C5-2E96-185E-6648-2981499DCDA8}"/>
          </ac:spMkLst>
        </pc:spChg>
        <pc:graphicFrameChg chg="add mod">
          <ac:chgData name="LUIGI VEROLLA" userId="c77b5d52-157d-471e-a4d2-7a88d105abc3" providerId="ADAL" clId="{F2754D73-C4F4-4668-834D-F891887EAAE6}" dt="2024-06-19T09:36:05.561" v="10246" actId="20577"/>
          <ac:graphicFrameMkLst>
            <pc:docMk/>
            <pc:sldMk cId="2694972606" sldId="316"/>
            <ac:graphicFrameMk id="9" creationId="{D4269B2E-FDAC-E43C-45AB-248FAFA493EB}"/>
          </ac:graphicFrameMkLst>
        </pc:graphicFrameChg>
        <pc:graphicFrameChg chg="add mod">
          <ac:chgData name="LUIGI VEROLLA" userId="c77b5d52-157d-471e-a4d2-7a88d105abc3" providerId="ADAL" clId="{F2754D73-C4F4-4668-834D-F891887EAAE6}" dt="2024-06-19T09:38:16.600" v="10485" actId="12100"/>
          <ac:graphicFrameMkLst>
            <pc:docMk/>
            <pc:sldMk cId="2694972606" sldId="316"/>
            <ac:graphicFrameMk id="10" creationId="{04812F2D-FEEB-352D-C954-DEB5852BDEDD}"/>
          </ac:graphicFrameMkLst>
        </pc:graphicFrameChg>
        <pc:graphicFrameChg chg="add mod">
          <ac:chgData name="LUIGI VEROLLA" userId="c77b5d52-157d-471e-a4d2-7a88d105abc3" providerId="ADAL" clId="{F2754D73-C4F4-4668-834D-F891887EAAE6}" dt="2024-06-23T15:24:45.449" v="13732" actId="20577"/>
          <ac:graphicFrameMkLst>
            <pc:docMk/>
            <pc:sldMk cId="2694972606" sldId="316"/>
            <ac:graphicFrameMk id="11" creationId="{F918D26E-3489-EDE9-DBE0-BEB82A01FA77}"/>
          </ac:graphicFrameMkLst>
        </pc:graphicFrameChg>
      </pc:sldChg>
      <pc:sldChg chg="addSp delSp modSp new mod">
        <pc:chgData name="LUIGI VEROLLA" userId="c77b5d52-157d-471e-a4d2-7a88d105abc3" providerId="ADAL" clId="{F2754D73-C4F4-4668-834D-F891887EAAE6}" dt="2024-06-23T14:20:13.496" v="10910" actId="1076"/>
        <pc:sldMkLst>
          <pc:docMk/>
          <pc:sldMk cId="2848152979" sldId="317"/>
        </pc:sldMkLst>
        <pc:spChg chg="mod">
          <ac:chgData name="LUIGI VEROLLA" userId="c77b5d52-157d-471e-a4d2-7a88d105abc3" providerId="ADAL" clId="{F2754D73-C4F4-4668-834D-F891887EAAE6}" dt="2024-06-23T14:19:47.693" v="10906" actId="20577"/>
          <ac:spMkLst>
            <pc:docMk/>
            <pc:sldMk cId="2848152979" sldId="317"/>
            <ac:spMk id="3" creationId="{D35B19C3-B047-20D3-A660-F6987BDEAA17}"/>
          </ac:spMkLst>
        </pc:spChg>
        <pc:spChg chg="mod">
          <ac:chgData name="LUIGI VEROLLA" userId="c77b5d52-157d-471e-a4d2-7a88d105abc3" providerId="ADAL" clId="{F2754D73-C4F4-4668-834D-F891887EAAE6}" dt="2024-06-23T14:19:43.013" v="10904" actId="20577"/>
          <ac:spMkLst>
            <pc:docMk/>
            <pc:sldMk cId="2848152979" sldId="317"/>
            <ac:spMk id="4" creationId="{B36BF80B-3035-FB64-881D-CD90B22560B8}"/>
          </ac:spMkLst>
        </pc:spChg>
        <pc:spChg chg="mod">
          <ac:chgData name="LUIGI VEROLLA" userId="c77b5d52-157d-471e-a4d2-7a88d105abc3" providerId="ADAL" clId="{F2754D73-C4F4-4668-834D-F891887EAAE6}" dt="2024-06-23T14:19:29.011" v="10885" actId="20577"/>
          <ac:spMkLst>
            <pc:docMk/>
            <pc:sldMk cId="2848152979" sldId="317"/>
            <ac:spMk id="5" creationId="{CB36D0C2-AF96-0E49-A91F-489DCF90454D}"/>
          </ac:spMkLst>
        </pc:spChg>
        <pc:spChg chg="del">
          <ac:chgData name="LUIGI VEROLLA" userId="c77b5d52-157d-471e-a4d2-7a88d105abc3" providerId="ADAL" clId="{F2754D73-C4F4-4668-834D-F891887EAAE6}" dt="2024-06-23T14:19:52.407" v="10907" actId="478"/>
          <ac:spMkLst>
            <pc:docMk/>
            <pc:sldMk cId="2848152979" sldId="317"/>
            <ac:spMk id="6" creationId="{EDA4A48C-B1B2-EFE0-48E3-B5463A8FDB6B}"/>
          </ac:spMkLst>
        </pc:spChg>
        <pc:picChg chg="add mod">
          <ac:chgData name="LUIGI VEROLLA" userId="c77b5d52-157d-471e-a4d2-7a88d105abc3" providerId="ADAL" clId="{F2754D73-C4F4-4668-834D-F891887EAAE6}" dt="2024-06-23T14:20:13.496" v="10910" actId="1076"/>
          <ac:picMkLst>
            <pc:docMk/>
            <pc:sldMk cId="2848152979" sldId="317"/>
            <ac:picMk id="8" creationId="{F2956152-9BEE-1C4B-AEA3-2B6E52A98115}"/>
          </ac:picMkLst>
        </pc:picChg>
      </pc:sldChg>
      <pc:sldChg chg="addSp delSp modSp new mod">
        <pc:chgData name="LUIGI VEROLLA" userId="c77b5d52-157d-471e-a4d2-7a88d105abc3" providerId="ADAL" clId="{F2754D73-C4F4-4668-834D-F891887EAAE6}" dt="2024-06-23T15:21:07.420" v="13470" actId="12385"/>
        <pc:sldMkLst>
          <pc:docMk/>
          <pc:sldMk cId="2396218792" sldId="318"/>
        </pc:sldMkLst>
        <pc:spChg chg="mod">
          <ac:chgData name="LUIGI VEROLLA" userId="c77b5d52-157d-471e-a4d2-7a88d105abc3" providerId="ADAL" clId="{F2754D73-C4F4-4668-834D-F891887EAAE6}" dt="2024-06-23T14:29:05.492" v="11106" actId="255"/>
          <ac:spMkLst>
            <pc:docMk/>
            <pc:sldMk cId="2396218792" sldId="318"/>
            <ac:spMk id="3" creationId="{A35ADF78-7DD4-810F-F88B-4CB943DE1BA3}"/>
          </ac:spMkLst>
        </pc:spChg>
        <pc:spChg chg="mod">
          <ac:chgData name="LUIGI VEROLLA" userId="c77b5d52-157d-471e-a4d2-7a88d105abc3" providerId="ADAL" clId="{F2754D73-C4F4-4668-834D-F891887EAAE6}" dt="2024-06-23T14:28:59.812" v="11105" actId="20577"/>
          <ac:spMkLst>
            <pc:docMk/>
            <pc:sldMk cId="2396218792" sldId="318"/>
            <ac:spMk id="4" creationId="{AC09F86A-72FD-8065-2476-55F6933C6B7B}"/>
          </ac:spMkLst>
        </pc:spChg>
        <pc:spChg chg="mod">
          <ac:chgData name="LUIGI VEROLLA" userId="c77b5d52-157d-471e-a4d2-7a88d105abc3" providerId="ADAL" clId="{F2754D73-C4F4-4668-834D-F891887EAAE6}" dt="2024-06-23T14:28:53.001" v="11087" actId="20577"/>
          <ac:spMkLst>
            <pc:docMk/>
            <pc:sldMk cId="2396218792" sldId="318"/>
            <ac:spMk id="5" creationId="{1B921611-26CB-440B-4DA1-83DAADC71E80}"/>
          </ac:spMkLst>
        </pc:spChg>
        <pc:spChg chg="del">
          <ac:chgData name="LUIGI VEROLLA" userId="c77b5d52-157d-471e-a4d2-7a88d105abc3" providerId="ADAL" clId="{F2754D73-C4F4-4668-834D-F891887EAAE6}" dt="2024-06-23T14:29:09.123" v="11107" actId="478"/>
          <ac:spMkLst>
            <pc:docMk/>
            <pc:sldMk cId="2396218792" sldId="318"/>
            <ac:spMk id="6" creationId="{D35EAC81-00B8-E4C9-CEA4-22772C798966}"/>
          </ac:spMkLst>
        </pc:spChg>
        <pc:graphicFrameChg chg="add mod modGraphic">
          <ac:chgData name="LUIGI VEROLLA" userId="c77b5d52-157d-471e-a4d2-7a88d105abc3" providerId="ADAL" clId="{F2754D73-C4F4-4668-834D-F891887EAAE6}" dt="2024-06-23T15:21:07.420" v="13470" actId="12385"/>
          <ac:graphicFrameMkLst>
            <pc:docMk/>
            <pc:sldMk cId="2396218792" sldId="318"/>
            <ac:graphicFrameMk id="7" creationId="{7F1D3E9D-64A9-4EF4-64F1-DB0DE4882051}"/>
          </ac:graphicFrameMkLst>
        </pc:graphicFrameChg>
      </pc:sldChg>
      <pc:sldChg chg="modSp add del mod">
        <pc:chgData name="LUIGI VEROLLA" userId="c77b5d52-157d-471e-a4d2-7a88d105abc3" providerId="ADAL" clId="{F2754D73-C4F4-4668-834D-F891887EAAE6}" dt="2024-06-23T15:15:18.863" v="13311" actId="47"/>
        <pc:sldMkLst>
          <pc:docMk/>
          <pc:sldMk cId="538236794" sldId="319"/>
        </pc:sldMkLst>
        <pc:graphicFrameChg chg="mod modGraphic">
          <ac:chgData name="LUIGI VEROLLA" userId="c77b5d52-157d-471e-a4d2-7a88d105abc3" providerId="ADAL" clId="{F2754D73-C4F4-4668-834D-F891887EAAE6}" dt="2024-06-23T15:14:49.523" v="13303" actId="21"/>
          <ac:graphicFrameMkLst>
            <pc:docMk/>
            <pc:sldMk cId="538236794" sldId="319"/>
            <ac:graphicFrameMk id="7" creationId="{7F1D3E9D-64A9-4EF4-64F1-DB0DE4882051}"/>
          </ac:graphicFrameMkLst>
        </pc:graphicFrameChg>
      </pc:sldChg>
      <pc:sldChg chg="modSp add mod">
        <pc:chgData name="LUIGI VEROLLA" userId="c77b5d52-157d-471e-a4d2-7a88d105abc3" providerId="ADAL" clId="{F2754D73-C4F4-4668-834D-F891887EAAE6}" dt="2024-06-23T15:21:42.688" v="13473" actId="12385"/>
        <pc:sldMkLst>
          <pc:docMk/>
          <pc:sldMk cId="2592903256" sldId="320"/>
        </pc:sldMkLst>
        <pc:graphicFrameChg chg="mod modGraphic">
          <ac:chgData name="LUIGI VEROLLA" userId="c77b5d52-157d-471e-a4d2-7a88d105abc3" providerId="ADAL" clId="{F2754D73-C4F4-4668-834D-F891887EAAE6}" dt="2024-06-23T15:21:42.688" v="13473" actId="12385"/>
          <ac:graphicFrameMkLst>
            <pc:docMk/>
            <pc:sldMk cId="2592903256" sldId="320"/>
            <ac:graphicFrameMk id="7" creationId="{7F1D3E9D-64A9-4EF4-64F1-DB0DE4882051}"/>
          </ac:graphicFrameMkLst>
        </pc:graphicFrameChg>
      </pc:sldChg>
      <pc:sldChg chg="modSp add mod">
        <pc:chgData name="LUIGI VEROLLA" userId="c77b5d52-157d-471e-a4d2-7a88d105abc3" providerId="ADAL" clId="{F2754D73-C4F4-4668-834D-F891887EAAE6}" dt="2024-06-23T15:21:50.750" v="13474" actId="12385"/>
        <pc:sldMkLst>
          <pc:docMk/>
          <pc:sldMk cId="123802171" sldId="321"/>
        </pc:sldMkLst>
        <pc:graphicFrameChg chg="mod modGraphic">
          <ac:chgData name="LUIGI VEROLLA" userId="c77b5d52-157d-471e-a4d2-7a88d105abc3" providerId="ADAL" clId="{F2754D73-C4F4-4668-834D-F891887EAAE6}" dt="2024-06-23T15:21:50.750" v="13474" actId="12385"/>
          <ac:graphicFrameMkLst>
            <pc:docMk/>
            <pc:sldMk cId="123802171" sldId="321"/>
            <ac:graphicFrameMk id="7" creationId="{7F1D3E9D-64A9-4EF4-64F1-DB0DE4882051}"/>
          </ac:graphicFrameMkLst>
        </pc:graphicFrameChg>
      </pc:sldChg>
      <pc:sldChg chg="modSp add mod">
        <pc:chgData name="LUIGI VEROLLA" userId="c77b5d52-157d-471e-a4d2-7a88d105abc3" providerId="ADAL" clId="{F2754D73-C4F4-4668-834D-F891887EAAE6}" dt="2024-06-23T16:32:19.087" v="13746" actId="20577"/>
        <pc:sldMkLst>
          <pc:docMk/>
          <pc:sldMk cId="432803824" sldId="322"/>
        </pc:sldMkLst>
        <pc:graphicFrameChg chg="mod modGraphic">
          <ac:chgData name="LUIGI VEROLLA" userId="c77b5d52-157d-471e-a4d2-7a88d105abc3" providerId="ADAL" clId="{F2754D73-C4F4-4668-834D-F891887EAAE6}" dt="2024-06-23T16:32:19.087" v="13746" actId="20577"/>
          <ac:graphicFrameMkLst>
            <pc:docMk/>
            <pc:sldMk cId="432803824" sldId="322"/>
            <ac:graphicFrameMk id="7" creationId="{7F1D3E9D-64A9-4EF4-64F1-DB0DE4882051}"/>
          </ac:graphicFrameMkLst>
        </pc:graphicFrameChg>
      </pc:sldChg>
      <pc:sldChg chg="modSp add mod">
        <pc:chgData name="LUIGI VEROLLA" userId="c77b5d52-157d-471e-a4d2-7a88d105abc3" providerId="ADAL" clId="{F2754D73-C4F4-4668-834D-F891887EAAE6}" dt="2024-06-23T15:21:32.349" v="13472" actId="12385"/>
        <pc:sldMkLst>
          <pc:docMk/>
          <pc:sldMk cId="2136248120" sldId="323"/>
        </pc:sldMkLst>
        <pc:graphicFrameChg chg="mod modGraphic">
          <ac:chgData name="LUIGI VEROLLA" userId="c77b5d52-157d-471e-a4d2-7a88d105abc3" providerId="ADAL" clId="{F2754D73-C4F4-4668-834D-F891887EAAE6}" dt="2024-06-23T15:21:32.349" v="13472" actId="12385"/>
          <ac:graphicFrameMkLst>
            <pc:docMk/>
            <pc:sldMk cId="2136248120" sldId="323"/>
            <ac:graphicFrameMk id="7" creationId="{7F1D3E9D-64A9-4EF4-64F1-DB0DE4882051}"/>
          </ac:graphicFrameMkLst>
        </pc:graphicFrameChg>
      </pc:sldChg>
      <pc:sldChg chg="addSp delSp modSp new mod">
        <pc:chgData name="LUIGI VEROLLA" userId="c77b5d52-157d-471e-a4d2-7a88d105abc3" providerId="ADAL" clId="{F2754D73-C4F4-4668-834D-F891887EAAE6}" dt="2024-06-23T19:34:06.843" v="15705" actId="20577"/>
        <pc:sldMkLst>
          <pc:docMk/>
          <pc:sldMk cId="2583129600" sldId="324"/>
        </pc:sldMkLst>
        <pc:spChg chg="mod">
          <ac:chgData name="LUIGI VEROLLA" userId="c77b5d52-157d-471e-a4d2-7a88d105abc3" providerId="ADAL" clId="{F2754D73-C4F4-4668-834D-F891887EAAE6}" dt="2024-06-23T17:14:16.925" v="14466" actId="255"/>
          <ac:spMkLst>
            <pc:docMk/>
            <pc:sldMk cId="2583129600" sldId="324"/>
            <ac:spMk id="3" creationId="{EBCF6B98-9B2E-1485-A364-579ED8374FC4}"/>
          </ac:spMkLst>
        </pc:spChg>
        <pc:spChg chg="mod">
          <ac:chgData name="LUIGI VEROLLA" userId="c77b5d52-157d-471e-a4d2-7a88d105abc3" providerId="ADAL" clId="{F2754D73-C4F4-4668-834D-F891887EAAE6}" dt="2024-06-23T17:14:19.050" v="14467" actId="20577"/>
          <ac:spMkLst>
            <pc:docMk/>
            <pc:sldMk cId="2583129600" sldId="324"/>
            <ac:spMk id="4" creationId="{7CD966CB-E982-90C0-754F-90B5A31C4D0F}"/>
          </ac:spMkLst>
        </pc:spChg>
        <pc:spChg chg="mod">
          <ac:chgData name="LUIGI VEROLLA" userId="c77b5d52-157d-471e-a4d2-7a88d105abc3" providerId="ADAL" clId="{F2754D73-C4F4-4668-834D-F891887EAAE6}" dt="2024-06-23T17:10:07.369" v="13769" actId="20577"/>
          <ac:spMkLst>
            <pc:docMk/>
            <pc:sldMk cId="2583129600" sldId="324"/>
            <ac:spMk id="5" creationId="{20035FB4-6DB4-69DD-E979-DEF8851A6D76}"/>
          </ac:spMkLst>
        </pc:spChg>
        <pc:spChg chg="del mod">
          <ac:chgData name="LUIGI VEROLLA" userId="c77b5d52-157d-471e-a4d2-7a88d105abc3" providerId="ADAL" clId="{F2754D73-C4F4-4668-834D-F891887EAAE6}" dt="2024-06-23T17:13:25.104" v="14404" actId="12084"/>
          <ac:spMkLst>
            <pc:docMk/>
            <pc:sldMk cId="2583129600" sldId="324"/>
            <ac:spMk id="6" creationId="{8C18FD93-9745-CE54-AA75-25F1371A6ABC}"/>
          </ac:spMkLst>
        </pc:spChg>
        <pc:graphicFrameChg chg="add mod">
          <ac:chgData name="LUIGI VEROLLA" userId="c77b5d52-157d-471e-a4d2-7a88d105abc3" providerId="ADAL" clId="{F2754D73-C4F4-4668-834D-F891887EAAE6}" dt="2024-06-23T19:34:06.843" v="15705" actId="20577"/>
          <ac:graphicFrameMkLst>
            <pc:docMk/>
            <pc:sldMk cId="2583129600" sldId="324"/>
            <ac:graphicFrameMk id="7" creationId="{F2E5B076-BABF-614D-3459-362C17795F18}"/>
          </ac:graphicFrameMkLst>
        </pc:graphicFrameChg>
      </pc:sldChg>
      <pc:sldChg chg="addSp delSp modSp new mod modClrScheme chgLayout">
        <pc:chgData name="LUIGI VEROLLA" userId="c77b5d52-157d-471e-a4d2-7a88d105abc3" providerId="ADAL" clId="{F2754D73-C4F4-4668-834D-F891887EAAE6}" dt="2024-06-23T18:24:19.699" v="14567" actId="14826"/>
        <pc:sldMkLst>
          <pc:docMk/>
          <pc:sldMk cId="4143861680" sldId="325"/>
        </pc:sldMkLst>
        <pc:spChg chg="mod ord">
          <ac:chgData name="LUIGI VEROLLA" userId="c77b5d52-157d-471e-a4d2-7a88d105abc3" providerId="ADAL" clId="{F2754D73-C4F4-4668-834D-F891887EAAE6}" dt="2024-06-23T18:21:11.653" v="14544" actId="700"/>
          <ac:spMkLst>
            <pc:docMk/>
            <pc:sldMk cId="4143861680" sldId="325"/>
            <ac:spMk id="2" creationId="{A83CF091-ED95-C425-3374-2324D5A30305}"/>
          </ac:spMkLst>
        </pc:spChg>
        <pc:spChg chg="del mod ord">
          <ac:chgData name="LUIGI VEROLLA" userId="c77b5d52-157d-471e-a4d2-7a88d105abc3" providerId="ADAL" clId="{F2754D73-C4F4-4668-834D-F891887EAAE6}" dt="2024-06-23T18:21:11.653" v="14544" actId="700"/>
          <ac:spMkLst>
            <pc:docMk/>
            <pc:sldMk cId="4143861680" sldId="325"/>
            <ac:spMk id="3" creationId="{60B691A6-63B8-6423-E91E-3A2BFAAE5D4B}"/>
          </ac:spMkLst>
        </pc:spChg>
        <pc:spChg chg="del mod ord">
          <ac:chgData name="LUIGI VEROLLA" userId="c77b5d52-157d-471e-a4d2-7a88d105abc3" providerId="ADAL" clId="{F2754D73-C4F4-4668-834D-F891887EAAE6}" dt="2024-06-23T18:21:11.653" v="14544" actId="700"/>
          <ac:spMkLst>
            <pc:docMk/>
            <pc:sldMk cId="4143861680" sldId="325"/>
            <ac:spMk id="4" creationId="{21F16ABD-5424-89BC-5C07-E11EF8597A4C}"/>
          </ac:spMkLst>
        </pc:spChg>
        <pc:spChg chg="del">
          <ac:chgData name="LUIGI VEROLLA" userId="c77b5d52-157d-471e-a4d2-7a88d105abc3" providerId="ADAL" clId="{F2754D73-C4F4-4668-834D-F891887EAAE6}" dt="2024-06-23T18:21:11.653" v="14544" actId="700"/>
          <ac:spMkLst>
            <pc:docMk/>
            <pc:sldMk cId="4143861680" sldId="325"/>
            <ac:spMk id="5" creationId="{99875580-93EA-D525-8E66-7D25A83077E0}"/>
          </ac:spMkLst>
        </pc:spChg>
        <pc:spChg chg="del">
          <ac:chgData name="LUIGI VEROLLA" userId="c77b5d52-157d-471e-a4d2-7a88d105abc3" providerId="ADAL" clId="{F2754D73-C4F4-4668-834D-F891887EAAE6}" dt="2024-06-23T18:21:11.653" v="14544" actId="700"/>
          <ac:spMkLst>
            <pc:docMk/>
            <pc:sldMk cId="4143861680" sldId="325"/>
            <ac:spMk id="6" creationId="{22677D04-EED6-8872-0115-61C0CF68E1CC}"/>
          </ac:spMkLst>
        </pc:spChg>
        <pc:spChg chg="add mod ord">
          <ac:chgData name="LUIGI VEROLLA" userId="c77b5d52-157d-471e-a4d2-7a88d105abc3" providerId="ADAL" clId="{F2754D73-C4F4-4668-834D-F891887EAAE6}" dt="2024-06-23T18:21:19.965" v="14562" actId="255"/>
          <ac:spMkLst>
            <pc:docMk/>
            <pc:sldMk cId="4143861680" sldId="325"/>
            <ac:spMk id="7" creationId="{CD5EB675-2CFA-92F6-1251-B01A98645D3C}"/>
          </ac:spMkLst>
        </pc:spChg>
        <pc:spChg chg="add mod ord">
          <ac:chgData name="LUIGI VEROLLA" userId="c77b5d52-157d-471e-a4d2-7a88d105abc3" providerId="ADAL" clId="{F2754D73-C4F4-4668-834D-F891887EAAE6}" dt="2024-06-23T18:21:22.826" v="14563" actId="20577"/>
          <ac:spMkLst>
            <pc:docMk/>
            <pc:sldMk cId="4143861680" sldId="325"/>
            <ac:spMk id="8" creationId="{2AD469A8-D130-4A3C-4D1B-75F5C1DC16C1}"/>
          </ac:spMkLst>
        </pc:spChg>
        <pc:picChg chg="add mod">
          <ac:chgData name="LUIGI VEROLLA" userId="c77b5d52-157d-471e-a4d2-7a88d105abc3" providerId="ADAL" clId="{F2754D73-C4F4-4668-834D-F891887EAAE6}" dt="2024-06-23T18:24:19.699" v="14567" actId="14826"/>
          <ac:picMkLst>
            <pc:docMk/>
            <pc:sldMk cId="4143861680" sldId="325"/>
            <ac:picMk id="10" creationId="{D28BE66A-640D-3406-7DED-90FD935BB920}"/>
          </ac:picMkLst>
        </pc:picChg>
      </pc:sldChg>
      <pc:sldChg chg="addSp delSp modSp new mod modClrScheme chgLayout">
        <pc:chgData name="LUIGI VEROLLA" userId="c77b5d52-157d-471e-a4d2-7a88d105abc3" providerId="ADAL" clId="{F2754D73-C4F4-4668-834D-F891887EAAE6}" dt="2024-06-23T19:34:50.660" v="15814" actId="255"/>
        <pc:sldMkLst>
          <pc:docMk/>
          <pc:sldMk cId="3726908008" sldId="326"/>
        </pc:sldMkLst>
        <pc:spChg chg="mod ord">
          <ac:chgData name="LUIGI VEROLLA" userId="c77b5d52-157d-471e-a4d2-7a88d105abc3" providerId="ADAL" clId="{F2754D73-C4F4-4668-834D-F891887EAAE6}" dt="2024-06-23T18:48:19.300" v="14602" actId="700"/>
          <ac:spMkLst>
            <pc:docMk/>
            <pc:sldMk cId="3726908008" sldId="326"/>
            <ac:spMk id="2" creationId="{346F24A3-7C50-C27A-E2BF-55E60B84074B}"/>
          </ac:spMkLst>
        </pc:spChg>
        <pc:spChg chg="del mod ord">
          <ac:chgData name="LUIGI VEROLLA" userId="c77b5d52-157d-471e-a4d2-7a88d105abc3" providerId="ADAL" clId="{F2754D73-C4F4-4668-834D-F891887EAAE6}" dt="2024-06-23T18:48:16.025" v="14601" actId="700"/>
          <ac:spMkLst>
            <pc:docMk/>
            <pc:sldMk cId="3726908008" sldId="326"/>
            <ac:spMk id="3" creationId="{8750730A-B14B-F7A9-35D6-CC2742CB6E96}"/>
          </ac:spMkLst>
        </pc:spChg>
        <pc:spChg chg="del mod ord">
          <ac:chgData name="LUIGI VEROLLA" userId="c77b5d52-157d-471e-a4d2-7a88d105abc3" providerId="ADAL" clId="{F2754D73-C4F4-4668-834D-F891887EAAE6}" dt="2024-06-23T18:48:16.025" v="14601" actId="700"/>
          <ac:spMkLst>
            <pc:docMk/>
            <pc:sldMk cId="3726908008" sldId="326"/>
            <ac:spMk id="4" creationId="{CD6641AF-87E7-084E-BC25-E554121F72CC}"/>
          </ac:spMkLst>
        </pc:spChg>
        <pc:spChg chg="add del mod ord">
          <ac:chgData name="LUIGI VEROLLA" userId="c77b5d52-157d-471e-a4d2-7a88d105abc3" providerId="ADAL" clId="{F2754D73-C4F4-4668-834D-F891887EAAE6}" dt="2024-06-23T18:48:19.300" v="14602" actId="700"/>
          <ac:spMkLst>
            <pc:docMk/>
            <pc:sldMk cId="3726908008" sldId="326"/>
            <ac:spMk id="5" creationId="{54A50367-76F1-53D5-2F4B-D3926BC2BE82}"/>
          </ac:spMkLst>
        </pc:spChg>
        <pc:spChg chg="add del mod ord">
          <ac:chgData name="LUIGI VEROLLA" userId="c77b5d52-157d-471e-a4d2-7a88d105abc3" providerId="ADAL" clId="{F2754D73-C4F4-4668-834D-F891887EAAE6}" dt="2024-06-23T18:48:19.300" v="14602" actId="700"/>
          <ac:spMkLst>
            <pc:docMk/>
            <pc:sldMk cId="3726908008" sldId="326"/>
            <ac:spMk id="6" creationId="{C36B2B22-1614-5EE4-71A2-A90874591CAB}"/>
          </ac:spMkLst>
        </pc:spChg>
        <pc:spChg chg="add del mod ord">
          <ac:chgData name="LUIGI VEROLLA" userId="c77b5d52-157d-471e-a4d2-7a88d105abc3" providerId="ADAL" clId="{F2754D73-C4F4-4668-834D-F891887EAAE6}" dt="2024-06-23T18:48:19.300" v="14602" actId="700"/>
          <ac:spMkLst>
            <pc:docMk/>
            <pc:sldMk cId="3726908008" sldId="326"/>
            <ac:spMk id="7" creationId="{CB9343B2-02AD-CC7C-5AEF-EAED439997A8}"/>
          </ac:spMkLst>
        </pc:spChg>
        <pc:spChg chg="add del mod ord">
          <ac:chgData name="LUIGI VEROLLA" userId="c77b5d52-157d-471e-a4d2-7a88d105abc3" providerId="ADAL" clId="{F2754D73-C4F4-4668-834D-F891887EAAE6}" dt="2024-06-23T18:48:19.300" v="14602" actId="700"/>
          <ac:spMkLst>
            <pc:docMk/>
            <pc:sldMk cId="3726908008" sldId="326"/>
            <ac:spMk id="8" creationId="{B73D21C6-9048-8660-412F-6C734AC21A38}"/>
          </ac:spMkLst>
        </pc:spChg>
        <pc:spChg chg="add del mod ord">
          <ac:chgData name="LUIGI VEROLLA" userId="c77b5d52-157d-471e-a4d2-7a88d105abc3" providerId="ADAL" clId="{F2754D73-C4F4-4668-834D-F891887EAAE6}" dt="2024-06-23T18:48:19.300" v="14602" actId="700"/>
          <ac:spMkLst>
            <pc:docMk/>
            <pc:sldMk cId="3726908008" sldId="326"/>
            <ac:spMk id="9" creationId="{FE0A5356-9F29-43F0-EE63-6EBA3598A7E8}"/>
          </ac:spMkLst>
        </pc:spChg>
        <pc:spChg chg="add del mod ord">
          <ac:chgData name="LUIGI VEROLLA" userId="c77b5d52-157d-471e-a4d2-7a88d105abc3" providerId="ADAL" clId="{F2754D73-C4F4-4668-834D-F891887EAAE6}" dt="2024-06-23T18:48:19.300" v="14602" actId="700"/>
          <ac:spMkLst>
            <pc:docMk/>
            <pc:sldMk cId="3726908008" sldId="326"/>
            <ac:spMk id="10" creationId="{5E03CDC3-F44A-0641-E3A1-54A3376E00E7}"/>
          </ac:spMkLst>
        </pc:spChg>
        <pc:spChg chg="add mod ord">
          <ac:chgData name="LUIGI VEROLLA" userId="c77b5d52-157d-471e-a4d2-7a88d105abc3" providerId="ADAL" clId="{F2754D73-C4F4-4668-834D-F891887EAAE6}" dt="2024-06-23T19:34:50.660" v="15814" actId="255"/>
          <ac:spMkLst>
            <pc:docMk/>
            <pc:sldMk cId="3726908008" sldId="326"/>
            <ac:spMk id="11" creationId="{BE40AF8B-AA05-4206-1CFE-D50FA6E751BC}"/>
          </ac:spMkLst>
        </pc:spChg>
        <pc:spChg chg="add mod ord">
          <ac:chgData name="LUIGI VEROLLA" userId="c77b5d52-157d-471e-a4d2-7a88d105abc3" providerId="ADAL" clId="{F2754D73-C4F4-4668-834D-F891887EAAE6}" dt="2024-06-23T18:48:23.219" v="14617" actId="20577"/>
          <ac:spMkLst>
            <pc:docMk/>
            <pc:sldMk cId="3726908008" sldId="326"/>
            <ac:spMk id="12" creationId="{7CE47959-BC1C-64B1-9C10-E85F437C3669}"/>
          </ac:spMkLst>
        </pc:spChg>
      </pc:sldChg>
      <pc:sldChg chg="addSp delSp modSp new mod modClrScheme chgLayout">
        <pc:chgData name="LUIGI VEROLLA" userId="c77b5d52-157d-471e-a4d2-7a88d105abc3" providerId="ADAL" clId="{F2754D73-C4F4-4668-834D-F891887EAAE6}" dt="2024-06-23T19:38:37.578" v="16048" actId="20577"/>
        <pc:sldMkLst>
          <pc:docMk/>
          <pc:sldMk cId="1874311108" sldId="327"/>
        </pc:sldMkLst>
        <pc:spChg chg="mod ord">
          <ac:chgData name="LUIGI VEROLLA" userId="c77b5d52-157d-471e-a4d2-7a88d105abc3" providerId="ADAL" clId="{F2754D73-C4F4-4668-834D-F891887EAAE6}" dt="2024-06-23T18:49:20.751" v="14740" actId="700"/>
          <ac:spMkLst>
            <pc:docMk/>
            <pc:sldMk cId="1874311108" sldId="327"/>
            <ac:spMk id="2" creationId="{659F43FA-1DCD-4E4D-36E7-3830ED16767D}"/>
          </ac:spMkLst>
        </pc:spChg>
        <pc:spChg chg="del mod ord">
          <ac:chgData name="LUIGI VEROLLA" userId="c77b5d52-157d-471e-a4d2-7a88d105abc3" providerId="ADAL" clId="{F2754D73-C4F4-4668-834D-F891887EAAE6}" dt="2024-06-23T18:49:20.751" v="14740" actId="700"/>
          <ac:spMkLst>
            <pc:docMk/>
            <pc:sldMk cId="1874311108" sldId="327"/>
            <ac:spMk id="3" creationId="{26904D9C-4CB9-AD09-A72D-8077A38D3DA6}"/>
          </ac:spMkLst>
        </pc:spChg>
        <pc:spChg chg="del mod ord">
          <ac:chgData name="LUIGI VEROLLA" userId="c77b5d52-157d-471e-a4d2-7a88d105abc3" providerId="ADAL" clId="{F2754D73-C4F4-4668-834D-F891887EAAE6}" dt="2024-06-23T18:49:20.751" v="14740" actId="700"/>
          <ac:spMkLst>
            <pc:docMk/>
            <pc:sldMk cId="1874311108" sldId="327"/>
            <ac:spMk id="4" creationId="{F7B7E6F1-10FB-58F6-604E-C1E4C046274D}"/>
          </ac:spMkLst>
        </pc:spChg>
        <pc:spChg chg="add mod ord">
          <ac:chgData name="LUIGI VEROLLA" userId="c77b5d52-157d-471e-a4d2-7a88d105abc3" providerId="ADAL" clId="{F2754D73-C4F4-4668-834D-F891887EAAE6}" dt="2024-06-23T18:51:32.512" v="15072" actId="255"/>
          <ac:spMkLst>
            <pc:docMk/>
            <pc:sldMk cId="1874311108" sldId="327"/>
            <ac:spMk id="5" creationId="{6A43B5DA-325A-E965-7C30-A54801703A66}"/>
          </ac:spMkLst>
        </pc:spChg>
        <pc:spChg chg="add mod ord">
          <ac:chgData name="LUIGI VEROLLA" userId="c77b5d52-157d-471e-a4d2-7a88d105abc3" providerId="ADAL" clId="{F2754D73-C4F4-4668-834D-F891887EAAE6}" dt="2024-06-23T18:51:34.561" v="15073" actId="20577"/>
          <ac:spMkLst>
            <pc:docMk/>
            <pc:sldMk cId="1874311108" sldId="327"/>
            <ac:spMk id="6" creationId="{8A6EDD16-AA2C-E199-FAD4-C5DF2BC73F41}"/>
          </ac:spMkLst>
        </pc:spChg>
        <pc:spChg chg="add mod ord">
          <ac:chgData name="LUIGI VEROLLA" userId="c77b5d52-157d-471e-a4d2-7a88d105abc3" providerId="ADAL" clId="{F2754D73-C4F4-4668-834D-F891887EAAE6}" dt="2024-06-23T18:49:29.365" v="14765" actId="20577"/>
          <ac:spMkLst>
            <pc:docMk/>
            <pc:sldMk cId="1874311108" sldId="327"/>
            <ac:spMk id="7" creationId="{F32EEC7B-ED43-F885-F119-A7A3614CBD3D}"/>
          </ac:spMkLst>
        </pc:spChg>
        <pc:spChg chg="add del mod ord">
          <ac:chgData name="LUIGI VEROLLA" userId="c77b5d52-157d-471e-a4d2-7a88d105abc3" providerId="ADAL" clId="{F2754D73-C4F4-4668-834D-F891887EAAE6}" dt="2024-06-23T18:51:15.394" v="15055" actId="12084"/>
          <ac:spMkLst>
            <pc:docMk/>
            <pc:sldMk cId="1874311108" sldId="327"/>
            <ac:spMk id="8" creationId="{951918AC-C837-9415-7509-C0B3DA664AEA}"/>
          </ac:spMkLst>
        </pc:spChg>
        <pc:graphicFrameChg chg="add mod">
          <ac:chgData name="LUIGI VEROLLA" userId="c77b5d52-157d-471e-a4d2-7a88d105abc3" providerId="ADAL" clId="{F2754D73-C4F4-4668-834D-F891887EAAE6}" dt="2024-06-23T19:38:37.578" v="16048" actId="20577"/>
          <ac:graphicFrameMkLst>
            <pc:docMk/>
            <pc:sldMk cId="1874311108" sldId="327"/>
            <ac:graphicFrameMk id="9" creationId="{2B53E09E-AF79-B30E-C3D3-F6D79B83FBC2}"/>
          </ac:graphicFrameMkLst>
        </pc:graphicFrameChg>
      </pc:sldChg>
      <pc:sldChg chg="addSp delSp modSp new mod">
        <pc:chgData name="LUIGI VEROLLA" userId="c77b5d52-157d-471e-a4d2-7a88d105abc3" providerId="ADAL" clId="{F2754D73-C4F4-4668-834D-F891887EAAE6}" dt="2024-06-23T19:10:21.399" v="15536" actId="14100"/>
        <pc:sldMkLst>
          <pc:docMk/>
          <pc:sldMk cId="3379286716" sldId="328"/>
        </pc:sldMkLst>
        <pc:spChg chg="mod">
          <ac:chgData name="LUIGI VEROLLA" userId="c77b5d52-157d-471e-a4d2-7a88d105abc3" providerId="ADAL" clId="{F2754D73-C4F4-4668-834D-F891887EAAE6}" dt="2024-06-23T19:03:48.119" v="15444" actId="255"/>
          <ac:spMkLst>
            <pc:docMk/>
            <pc:sldMk cId="3379286716" sldId="328"/>
            <ac:spMk id="3" creationId="{884C679B-25E6-D958-C4A8-0E4D7C2D913E}"/>
          </ac:spMkLst>
        </pc:spChg>
        <pc:spChg chg="mod">
          <ac:chgData name="LUIGI VEROLLA" userId="c77b5d52-157d-471e-a4d2-7a88d105abc3" providerId="ADAL" clId="{F2754D73-C4F4-4668-834D-F891887EAAE6}" dt="2024-06-23T19:03:50.593" v="15445" actId="20577"/>
          <ac:spMkLst>
            <pc:docMk/>
            <pc:sldMk cId="3379286716" sldId="328"/>
            <ac:spMk id="4" creationId="{37D01D21-0F63-DA1C-AEE7-A503F1079C40}"/>
          </ac:spMkLst>
        </pc:spChg>
        <pc:spChg chg="mod">
          <ac:chgData name="LUIGI VEROLLA" userId="c77b5d52-157d-471e-a4d2-7a88d105abc3" providerId="ADAL" clId="{F2754D73-C4F4-4668-834D-F891887EAAE6}" dt="2024-06-23T19:07:18.786" v="15507" actId="20577"/>
          <ac:spMkLst>
            <pc:docMk/>
            <pc:sldMk cId="3379286716" sldId="328"/>
            <ac:spMk id="5" creationId="{230FC04E-01E8-A149-3792-F569D5948564}"/>
          </ac:spMkLst>
        </pc:spChg>
        <pc:spChg chg="del">
          <ac:chgData name="LUIGI VEROLLA" userId="c77b5d52-157d-471e-a4d2-7a88d105abc3" providerId="ADAL" clId="{F2754D73-C4F4-4668-834D-F891887EAAE6}" dt="2024-06-23T18:52:05.283" v="15082" actId="478"/>
          <ac:spMkLst>
            <pc:docMk/>
            <pc:sldMk cId="3379286716" sldId="328"/>
            <ac:spMk id="6" creationId="{3C30D326-EA8D-868A-34F7-21D522AFCDAE}"/>
          </ac:spMkLst>
        </pc:spChg>
        <pc:graphicFrameChg chg="add mod modGraphic">
          <ac:chgData name="LUIGI VEROLLA" userId="c77b5d52-157d-471e-a4d2-7a88d105abc3" providerId="ADAL" clId="{F2754D73-C4F4-4668-834D-F891887EAAE6}" dt="2024-06-23T19:10:21.399" v="15536" actId="14100"/>
          <ac:graphicFrameMkLst>
            <pc:docMk/>
            <pc:sldMk cId="3379286716" sldId="328"/>
            <ac:graphicFrameMk id="7" creationId="{C4446ED8-33EF-E5A8-9A52-46625E0BAC5D}"/>
          </ac:graphicFrameMkLst>
        </pc:graphicFrameChg>
      </pc:sldChg>
      <pc:sldChg chg="modSp add mod">
        <pc:chgData name="LUIGI VEROLLA" userId="c77b5d52-157d-471e-a4d2-7a88d105abc3" providerId="ADAL" clId="{F2754D73-C4F4-4668-834D-F891887EAAE6}" dt="2024-06-23T19:28:22.607" v="15639" actId="20577"/>
        <pc:sldMkLst>
          <pc:docMk/>
          <pc:sldMk cId="470170496" sldId="329"/>
        </pc:sldMkLst>
        <pc:spChg chg="mod">
          <ac:chgData name="LUIGI VEROLLA" userId="c77b5d52-157d-471e-a4d2-7a88d105abc3" providerId="ADAL" clId="{F2754D73-C4F4-4668-834D-F891887EAAE6}" dt="2024-06-23T19:12:39.639" v="15539" actId="20577"/>
          <ac:spMkLst>
            <pc:docMk/>
            <pc:sldMk cId="470170496" sldId="329"/>
            <ac:spMk id="5" creationId="{230FC04E-01E8-A149-3792-F569D5948564}"/>
          </ac:spMkLst>
        </pc:spChg>
        <pc:graphicFrameChg chg="mod modGraphic">
          <ac:chgData name="LUIGI VEROLLA" userId="c77b5d52-157d-471e-a4d2-7a88d105abc3" providerId="ADAL" clId="{F2754D73-C4F4-4668-834D-F891887EAAE6}" dt="2024-06-23T19:28:22.607" v="15639" actId="20577"/>
          <ac:graphicFrameMkLst>
            <pc:docMk/>
            <pc:sldMk cId="470170496" sldId="329"/>
            <ac:graphicFrameMk id="7" creationId="{C4446ED8-33EF-E5A8-9A52-46625E0BAC5D}"/>
          </ac:graphicFrameMkLst>
        </pc:graphicFrameChg>
      </pc:sldChg>
      <pc:sldChg chg="addSp delSp modSp new mod modClrScheme chgLayout">
        <pc:chgData name="LUIGI VEROLLA" userId="c77b5d52-157d-471e-a4d2-7a88d105abc3" providerId="ADAL" clId="{F2754D73-C4F4-4668-834D-F891887EAAE6}" dt="2024-06-23T19:31:47.094" v="15668" actId="20577"/>
        <pc:sldMkLst>
          <pc:docMk/>
          <pc:sldMk cId="746726631" sldId="330"/>
        </pc:sldMkLst>
        <pc:spChg chg="mod ord">
          <ac:chgData name="LUIGI VEROLLA" userId="c77b5d52-157d-471e-a4d2-7a88d105abc3" providerId="ADAL" clId="{F2754D73-C4F4-4668-834D-F891887EAAE6}" dt="2024-06-23T19:28:43.995" v="15641" actId="700"/>
          <ac:spMkLst>
            <pc:docMk/>
            <pc:sldMk cId="746726631" sldId="330"/>
            <ac:spMk id="2" creationId="{98DE6EE0-5377-C589-2269-D1541BEF0F42}"/>
          </ac:spMkLst>
        </pc:spChg>
        <pc:spChg chg="del mod ord">
          <ac:chgData name="LUIGI VEROLLA" userId="c77b5d52-157d-471e-a4d2-7a88d105abc3" providerId="ADAL" clId="{F2754D73-C4F4-4668-834D-F891887EAAE6}" dt="2024-06-23T19:28:43.995" v="15641" actId="700"/>
          <ac:spMkLst>
            <pc:docMk/>
            <pc:sldMk cId="746726631" sldId="330"/>
            <ac:spMk id="3" creationId="{C6405111-4DCA-802A-054B-71A5B9E0F92F}"/>
          </ac:spMkLst>
        </pc:spChg>
        <pc:spChg chg="del mod ord">
          <ac:chgData name="LUIGI VEROLLA" userId="c77b5d52-157d-471e-a4d2-7a88d105abc3" providerId="ADAL" clId="{F2754D73-C4F4-4668-834D-F891887EAAE6}" dt="2024-06-23T19:28:43.995" v="15641" actId="700"/>
          <ac:spMkLst>
            <pc:docMk/>
            <pc:sldMk cId="746726631" sldId="330"/>
            <ac:spMk id="4" creationId="{729CB887-1C76-7E8D-C649-392B97397018}"/>
          </ac:spMkLst>
        </pc:spChg>
        <pc:spChg chg="del">
          <ac:chgData name="LUIGI VEROLLA" userId="c77b5d52-157d-471e-a4d2-7a88d105abc3" providerId="ADAL" clId="{F2754D73-C4F4-4668-834D-F891887EAAE6}" dt="2024-06-23T19:28:43.995" v="15641" actId="700"/>
          <ac:spMkLst>
            <pc:docMk/>
            <pc:sldMk cId="746726631" sldId="330"/>
            <ac:spMk id="5" creationId="{96E4471B-41E0-15C8-614D-B30576D3EB5F}"/>
          </ac:spMkLst>
        </pc:spChg>
        <pc:spChg chg="del">
          <ac:chgData name="LUIGI VEROLLA" userId="c77b5d52-157d-471e-a4d2-7a88d105abc3" providerId="ADAL" clId="{F2754D73-C4F4-4668-834D-F891887EAAE6}" dt="2024-06-23T19:28:43.995" v="15641" actId="700"/>
          <ac:spMkLst>
            <pc:docMk/>
            <pc:sldMk cId="746726631" sldId="330"/>
            <ac:spMk id="6" creationId="{941F74CC-C87C-3004-112A-61E9F4A26AEC}"/>
          </ac:spMkLst>
        </pc:spChg>
        <pc:spChg chg="add mod ord">
          <ac:chgData name="LUIGI VEROLLA" userId="c77b5d52-157d-471e-a4d2-7a88d105abc3" providerId="ADAL" clId="{F2754D73-C4F4-4668-834D-F891887EAAE6}" dt="2024-06-23T19:31:45.205" v="15667" actId="255"/>
          <ac:spMkLst>
            <pc:docMk/>
            <pc:sldMk cId="746726631" sldId="330"/>
            <ac:spMk id="7" creationId="{842E576C-A194-7464-A1D8-0AA992A1A4B8}"/>
          </ac:spMkLst>
        </pc:spChg>
        <pc:spChg chg="add mod ord">
          <ac:chgData name="LUIGI VEROLLA" userId="c77b5d52-157d-471e-a4d2-7a88d105abc3" providerId="ADAL" clId="{F2754D73-C4F4-4668-834D-F891887EAAE6}" dt="2024-06-23T19:31:47.094" v="15668" actId="20577"/>
          <ac:spMkLst>
            <pc:docMk/>
            <pc:sldMk cId="746726631" sldId="330"/>
            <ac:spMk id="8" creationId="{72AC63C7-5F55-3D8C-6989-E40517DD8D4C}"/>
          </ac:spMkLst>
        </pc:spChg>
        <pc:picChg chg="add del mod">
          <ac:chgData name="LUIGI VEROLLA" userId="c77b5d52-157d-471e-a4d2-7a88d105abc3" providerId="ADAL" clId="{F2754D73-C4F4-4668-834D-F891887EAAE6}" dt="2024-06-23T19:29:04.966" v="15644" actId="478"/>
          <ac:picMkLst>
            <pc:docMk/>
            <pc:sldMk cId="746726631" sldId="330"/>
            <ac:picMk id="10" creationId="{B4019EDA-800F-6EDF-F8E6-5CD5515808C6}"/>
          </ac:picMkLst>
        </pc:picChg>
        <pc:picChg chg="add del mod">
          <ac:chgData name="LUIGI VEROLLA" userId="c77b5d52-157d-471e-a4d2-7a88d105abc3" providerId="ADAL" clId="{F2754D73-C4F4-4668-834D-F891887EAAE6}" dt="2024-06-23T19:31:15.665" v="15646" actId="478"/>
          <ac:picMkLst>
            <pc:docMk/>
            <pc:sldMk cId="746726631" sldId="330"/>
            <ac:picMk id="12" creationId="{AA98D723-D9D9-1440-4CB5-00A4B25185B8}"/>
          </ac:picMkLst>
        </pc:picChg>
        <pc:picChg chg="add mod">
          <ac:chgData name="LUIGI VEROLLA" userId="c77b5d52-157d-471e-a4d2-7a88d105abc3" providerId="ADAL" clId="{F2754D73-C4F4-4668-834D-F891887EAAE6}" dt="2024-06-23T19:31:39.019" v="15651" actId="1076"/>
          <ac:picMkLst>
            <pc:docMk/>
            <pc:sldMk cId="746726631" sldId="330"/>
            <ac:picMk id="14" creationId="{05EDA95B-F7BD-7E50-85E5-E8214563DC48}"/>
          </ac:picMkLst>
        </pc:picChg>
      </pc:sldChg>
      <pc:sldChg chg="modSp add">
        <pc:chgData name="LUIGI VEROLLA" userId="c77b5d52-157d-471e-a4d2-7a88d105abc3" providerId="ADAL" clId="{F2754D73-C4F4-4668-834D-F891887EAAE6}" dt="2024-06-23T19:32:03.493" v="15670" actId="14826"/>
        <pc:sldMkLst>
          <pc:docMk/>
          <pc:sldMk cId="1224628854" sldId="331"/>
        </pc:sldMkLst>
        <pc:picChg chg="mod">
          <ac:chgData name="LUIGI VEROLLA" userId="c77b5d52-157d-471e-a4d2-7a88d105abc3" providerId="ADAL" clId="{F2754D73-C4F4-4668-834D-F891887EAAE6}" dt="2024-06-23T19:32:03.493" v="15670" actId="14826"/>
          <ac:picMkLst>
            <pc:docMk/>
            <pc:sldMk cId="1224628854" sldId="331"/>
            <ac:picMk id="14" creationId="{05EDA95B-F7BD-7E50-85E5-E8214563DC48}"/>
          </ac:picMkLst>
        </pc:picChg>
      </pc:sldChg>
      <pc:sldMasterChg chg="addSldLayout delSldLayout modSldLayout">
        <pc:chgData name="LUIGI VEROLLA" userId="c77b5d52-157d-471e-a4d2-7a88d105abc3" providerId="ADAL" clId="{F2754D73-C4F4-4668-834D-F891887EAAE6}" dt="2024-06-18T12:44:26.153" v="7141" actId="113"/>
        <pc:sldMasterMkLst>
          <pc:docMk/>
          <pc:sldMasterMk cId="0" sldId="2147483648"/>
        </pc:sldMasterMkLst>
        <pc:sldLayoutChg chg="modSp mod">
          <pc:chgData name="LUIGI VEROLLA" userId="c77b5d52-157d-471e-a4d2-7a88d105abc3" providerId="ADAL" clId="{F2754D73-C4F4-4668-834D-F891887EAAE6}" dt="2024-06-18T12:44:26.153" v="7141" actId="113"/>
          <pc:sldLayoutMkLst>
            <pc:docMk/>
            <pc:sldMasterMk cId="0" sldId="2147483648"/>
            <pc:sldLayoutMk cId="0" sldId="2147483649"/>
          </pc:sldLayoutMkLst>
          <pc:spChg chg="mod">
            <ac:chgData name="LUIGI VEROLLA" userId="c77b5d52-157d-471e-a4d2-7a88d105abc3" providerId="ADAL" clId="{F2754D73-C4F4-4668-834D-F891887EAAE6}" dt="2024-06-18T12:44:26.153" v="7141" actId="113"/>
            <ac:spMkLst>
              <pc:docMk/>
              <pc:sldMasterMk cId="0" sldId="2147483648"/>
              <pc:sldLayoutMk cId="0" sldId="2147483649"/>
              <ac:spMk id="10" creationId="{678CAD00-9E6C-5E95-C837-4391EA83E3BC}"/>
            </ac:spMkLst>
          </pc:spChg>
        </pc:sldLayoutChg>
        <pc:sldLayoutChg chg="modSp mod">
          <pc:chgData name="LUIGI VEROLLA" userId="c77b5d52-157d-471e-a4d2-7a88d105abc3" providerId="ADAL" clId="{F2754D73-C4F4-4668-834D-F891887EAAE6}" dt="2024-06-09T08:42:59.950" v="2928" actId="255"/>
          <pc:sldLayoutMkLst>
            <pc:docMk/>
            <pc:sldMasterMk cId="0" sldId="2147483648"/>
            <pc:sldLayoutMk cId="0" sldId="2147483650"/>
          </pc:sldLayoutMkLst>
          <pc:spChg chg="mod">
            <ac:chgData name="LUIGI VEROLLA" userId="c77b5d52-157d-471e-a4d2-7a88d105abc3" providerId="ADAL" clId="{F2754D73-C4F4-4668-834D-F891887EAAE6}" dt="2024-06-09T08:42:59.950" v="2928" actId="255"/>
            <ac:spMkLst>
              <pc:docMk/>
              <pc:sldMasterMk cId="0" sldId="2147483648"/>
              <pc:sldLayoutMk cId="0" sldId="2147483650"/>
              <ac:spMk id="8" creationId="{9216433E-B552-6336-6430-BB98C940AB93}"/>
            </ac:spMkLst>
          </pc:spChg>
          <pc:spChg chg="mod">
            <ac:chgData name="LUIGI VEROLLA" userId="c77b5d52-157d-471e-a4d2-7a88d105abc3" providerId="ADAL" clId="{F2754D73-C4F4-4668-834D-F891887EAAE6}" dt="2024-06-09T08:42:59.950" v="2928" actId="255"/>
            <ac:spMkLst>
              <pc:docMk/>
              <pc:sldMasterMk cId="0" sldId="2147483648"/>
              <pc:sldLayoutMk cId="0" sldId="2147483650"/>
              <ac:spMk id="14" creationId="{33B35B05-0CC2-01DC-B250-75783D587861}"/>
            </ac:spMkLst>
          </pc:spChg>
          <pc:spChg chg="mod">
            <ac:chgData name="LUIGI VEROLLA" userId="c77b5d52-157d-471e-a4d2-7a88d105abc3" providerId="ADAL" clId="{F2754D73-C4F4-4668-834D-F891887EAAE6}" dt="2024-06-08T14:18:19.975" v="567" actId="14100"/>
            <ac:spMkLst>
              <pc:docMk/>
              <pc:sldMasterMk cId="0" sldId="2147483648"/>
              <pc:sldLayoutMk cId="0" sldId="2147483650"/>
              <ac:spMk id="15" creationId="{3EFD03C7-1818-7A68-A5D6-A13CD7C6F1BD}"/>
            </ac:spMkLst>
          </pc:spChg>
          <pc:spChg chg="mod">
            <ac:chgData name="LUIGI VEROLLA" userId="c77b5d52-157d-471e-a4d2-7a88d105abc3" providerId="ADAL" clId="{F2754D73-C4F4-4668-834D-F891887EAAE6}" dt="2024-06-08T14:18:25.650" v="568" actId="14100"/>
            <ac:spMkLst>
              <pc:docMk/>
              <pc:sldMasterMk cId="0" sldId="2147483648"/>
              <pc:sldLayoutMk cId="0" sldId="2147483650"/>
              <ac:spMk id="22" creationId="{17A03DE4-6856-5041-E8B4-F3F5CCE64E0E}"/>
            </ac:spMkLst>
          </pc:spChg>
        </pc:sldLayoutChg>
        <pc:sldLayoutChg chg="modSp mod">
          <pc:chgData name="LUIGI VEROLLA" userId="c77b5d52-157d-471e-a4d2-7a88d105abc3" providerId="ADAL" clId="{F2754D73-C4F4-4668-834D-F891887EAAE6}" dt="2024-06-09T12:22:51.481" v="3675" actId="1076"/>
          <pc:sldLayoutMkLst>
            <pc:docMk/>
            <pc:sldMasterMk cId="0" sldId="2147483648"/>
            <pc:sldLayoutMk cId="0" sldId="2147483651"/>
          </pc:sldLayoutMkLst>
          <pc:spChg chg="mod">
            <ac:chgData name="LUIGI VEROLLA" userId="c77b5d52-157d-471e-a4d2-7a88d105abc3" providerId="ADAL" clId="{F2754D73-C4F4-4668-834D-F891887EAAE6}" dt="2024-06-09T12:22:31.859" v="3672" actId="3064"/>
            <ac:spMkLst>
              <pc:docMk/>
              <pc:sldMasterMk cId="0" sldId="2147483648"/>
              <pc:sldLayoutMk cId="0" sldId="2147483651"/>
              <ac:spMk id="3" creationId="{FE4E637A-23AB-3028-36BA-DA14126CA287}"/>
            </ac:spMkLst>
          </pc:spChg>
          <pc:spChg chg="mod">
            <ac:chgData name="LUIGI VEROLLA" userId="c77b5d52-157d-471e-a4d2-7a88d105abc3" providerId="ADAL" clId="{F2754D73-C4F4-4668-834D-F891887EAAE6}" dt="2024-06-09T12:22:51.481" v="3675" actId="1076"/>
            <ac:spMkLst>
              <pc:docMk/>
              <pc:sldMasterMk cId="0" sldId="2147483648"/>
              <pc:sldLayoutMk cId="0" sldId="2147483651"/>
              <ac:spMk id="24" creationId="{10CC0AEC-6789-A8F7-F914-AB7947B2AA3F}"/>
            </ac:spMkLst>
          </pc:spChg>
        </pc:sldLayoutChg>
        <pc:sldLayoutChg chg="modSp mod">
          <pc:chgData name="LUIGI VEROLLA" userId="c77b5d52-157d-471e-a4d2-7a88d105abc3" providerId="ADAL" clId="{F2754D73-C4F4-4668-834D-F891887EAAE6}" dt="2024-06-09T08:40:02.569" v="2904" actId="255"/>
          <pc:sldLayoutMkLst>
            <pc:docMk/>
            <pc:sldMasterMk cId="0" sldId="2147483648"/>
            <pc:sldLayoutMk cId="0" sldId="2147483652"/>
          </pc:sldLayoutMkLst>
          <pc:spChg chg="mod">
            <ac:chgData name="LUIGI VEROLLA" userId="c77b5d52-157d-471e-a4d2-7a88d105abc3" providerId="ADAL" clId="{F2754D73-C4F4-4668-834D-F891887EAAE6}" dt="2024-06-09T08:36:48.490" v="2885" actId="1076"/>
            <ac:spMkLst>
              <pc:docMk/>
              <pc:sldMasterMk cId="0" sldId="2147483648"/>
              <pc:sldLayoutMk cId="0" sldId="2147483652"/>
              <ac:spMk id="2" creationId="{1DE85455-58D3-A8A6-6841-7B8305AD5841}"/>
            </ac:spMkLst>
          </pc:spChg>
          <pc:spChg chg="mod">
            <ac:chgData name="LUIGI VEROLLA" userId="c77b5d52-157d-471e-a4d2-7a88d105abc3" providerId="ADAL" clId="{F2754D73-C4F4-4668-834D-F891887EAAE6}" dt="2024-06-09T08:36:41.101" v="2883" actId="14100"/>
            <ac:spMkLst>
              <pc:docMk/>
              <pc:sldMasterMk cId="0" sldId="2147483648"/>
              <pc:sldLayoutMk cId="0" sldId="2147483652"/>
              <ac:spMk id="4" creationId="{2B162E0B-165E-6584-3082-179C5B37ABD1}"/>
            </ac:spMkLst>
          </pc:spChg>
          <pc:spChg chg="mod">
            <ac:chgData name="LUIGI VEROLLA" userId="c77b5d52-157d-471e-a4d2-7a88d105abc3" providerId="ADAL" clId="{F2754D73-C4F4-4668-834D-F891887EAAE6}" dt="2024-06-09T08:36:44.085" v="2884" actId="14100"/>
            <ac:spMkLst>
              <pc:docMk/>
              <pc:sldMasterMk cId="0" sldId="2147483648"/>
              <pc:sldLayoutMk cId="0" sldId="2147483652"/>
              <ac:spMk id="19" creationId="{5BA6CB36-B398-2C71-416B-41ECCB3705A2}"/>
            </ac:spMkLst>
          </pc:spChg>
          <pc:spChg chg="mod">
            <ac:chgData name="LUIGI VEROLLA" userId="c77b5d52-157d-471e-a4d2-7a88d105abc3" providerId="ADAL" clId="{F2754D73-C4F4-4668-834D-F891887EAAE6}" dt="2024-06-09T08:35:31.054" v="2875" actId="14100"/>
            <ac:spMkLst>
              <pc:docMk/>
              <pc:sldMasterMk cId="0" sldId="2147483648"/>
              <pc:sldLayoutMk cId="0" sldId="2147483652"/>
              <ac:spMk id="20" creationId="{36A500BA-64D1-C63A-A922-8EF8A7F39F72}"/>
            </ac:spMkLst>
          </pc:spChg>
          <pc:spChg chg="mod">
            <ac:chgData name="LUIGI VEROLLA" userId="c77b5d52-157d-471e-a4d2-7a88d105abc3" providerId="ADAL" clId="{F2754D73-C4F4-4668-834D-F891887EAAE6}" dt="2024-06-09T08:40:02.569" v="2904" actId="255"/>
            <ac:spMkLst>
              <pc:docMk/>
              <pc:sldMasterMk cId="0" sldId="2147483648"/>
              <pc:sldLayoutMk cId="0" sldId="2147483652"/>
              <ac:spMk id="21" creationId="{0839000A-18A2-969E-98DE-D9FA9A7617F3}"/>
            </ac:spMkLst>
          </pc:spChg>
        </pc:sldLayoutChg>
        <pc:sldLayoutChg chg="addSp delSp modSp mod">
          <pc:chgData name="LUIGI VEROLLA" userId="c77b5d52-157d-471e-a4d2-7a88d105abc3" providerId="ADAL" clId="{F2754D73-C4F4-4668-834D-F891887EAAE6}" dt="2024-06-09T08:37:37.027" v="2889" actId="1076"/>
          <pc:sldLayoutMkLst>
            <pc:docMk/>
            <pc:sldMasterMk cId="0" sldId="2147483648"/>
            <pc:sldLayoutMk cId="0" sldId="2147483653"/>
          </pc:sldLayoutMkLst>
          <pc:spChg chg="add mod">
            <ac:chgData name="LUIGI VEROLLA" userId="c77b5d52-157d-471e-a4d2-7a88d105abc3" providerId="ADAL" clId="{F2754D73-C4F4-4668-834D-F891887EAAE6}" dt="2024-06-08T14:50:04.652" v="1575"/>
            <ac:spMkLst>
              <pc:docMk/>
              <pc:sldMasterMk cId="0" sldId="2147483648"/>
              <pc:sldLayoutMk cId="0" sldId="2147483653"/>
              <ac:spMk id="2" creationId="{F44A3462-BA78-6FE6-A7BD-FF12081F0787}"/>
            </ac:spMkLst>
          </pc:spChg>
          <pc:spChg chg="add mod">
            <ac:chgData name="LUIGI VEROLLA" userId="c77b5d52-157d-471e-a4d2-7a88d105abc3" providerId="ADAL" clId="{F2754D73-C4F4-4668-834D-F891887EAAE6}" dt="2024-06-08T14:50:04.652" v="1575"/>
            <ac:spMkLst>
              <pc:docMk/>
              <pc:sldMasterMk cId="0" sldId="2147483648"/>
              <pc:sldLayoutMk cId="0" sldId="2147483653"/>
              <ac:spMk id="3" creationId="{8AA9A8F6-3918-0664-A0DA-6162550C5250}"/>
            </ac:spMkLst>
          </pc:spChg>
          <pc:spChg chg="add mod">
            <ac:chgData name="LUIGI VEROLLA" userId="c77b5d52-157d-471e-a4d2-7a88d105abc3" providerId="ADAL" clId="{F2754D73-C4F4-4668-834D-F891887EAAE6}" dt="2024-06-08T14:50:04.652" v="1575"/>
            <ac:spMkLst>
              <pc:docMk/>
              <pc:sldMasterMk cId="0" sldId="2147483648"/>
              <pc:sldLayoutMk cId="0" sldId="2147483653"/>
              <ac:spMk id="4" creationId="{87012187-003E-6366-B960-3E49B6E836D8}"/>
            </ac:spMkLst>
          </pc:spChg>
          <pc:spChg chg="mod">
            <ac:chgData name="LUIGI VEROLLA" userId="c77b5d52-157d-471e-a4d2-7a88d105abc3" providerId="ADAL" clId="{F2754D73-C4F4-4668-834D-F891887EAAE6}" dt="2024-06-08T14:50:04.652" v="1575"/>
            <ac:spMkLst>
              <pc:docMk/>
              <pc:sldMasterMk cId="0" sldId="2147483648"/>
              <pc:sldLayoutMk cId="0" sldId="2147483653"/>
              <ac:spMk id="6" creationId="{2A1A1E8F-C2E1-9B31-86F9-ADC07617494F}"/>
            </ac:spMkLst>
          </pc:spChg>
          <pc:spChg chg="del">
            <ac:chgData name="LUIGI VEROLLA" userId="c77b5d52-157d-471e-a4d2-7a88d105abc3" providerId="ADAL" clId="{F2754D73-C4F4-4668-834D-F891887EAAE6}" dt="2024-06-08T14:49:58.545" v="1574" actId="478"/>
            <ac:spMkLst>
              <pc:docMk/>
              <pc:sldMasterMk cId="0" sldId="2147483648"/>
              <pc:sldLayoutMk cId="0" sldId="2147483653"/>
              <ac:spMk id="7" creationId="{00000000-0000-0000-0000-000000000000}"/>
            </ac:spMkLst>
          </pc:spChg>
          <pc:spChg chg="del">
            <ac:chgData name="LUIGI VEROLLA" userId="c77b5d52-157d-471e-a4d2-7a88d105abc3" providerId="ADAL" clId="{F2754D73-C4F4-4668-834D-F891887EAAE6}" dt="2024-06-08T14:49:58.545" v="1574" actId="478"/>
            <ac:spMkLst>
              <pc:docMk/>
              <pc:sldMasterMk cId="0" sldId="2147483648"/>
              <pc:sldLayoutMk cId="0" sldId="2147483653"/>
              <ac:spMk id="8" creationId="{00000000-0000-0000-0000-000000000000}"/>
            </ac:spMkLst>
          </pc:spChg>
          <pc:spChg chg="del">
            <ac:chgData name="LUIGI VEROLLA" userId="c77b5d52-157d-471e-a4d2-7a88d105abc3" providerId="ADAL" clId="{F2754D73-C4F4-4668-834D-F891887EAAE6}" dt="2024-06-08T14:49:58.545" v="1574" actId="478"/>
            <ac:spMkLst>
              <pc:docMk/>
              <pc:sldMasterMk cId="0" sldId="2147483648"/>
              <pc:sldLayoutMk cId="0" sldId="2147483653"/>
              <ac:spMk id="9" creationId="{00000000-0000-0000-0000-000000000000}"/>
            </ac:spMkLst>
          </pc:spChg>
          <pc:spChg chg="del">
            <ac:chgData name="LUIGI VEROLLA" userId="c77b5d52-157d-471e-a4d2-7a88d105abc3" providerId="ADAL" clId="{F2754D73-C4F4-4668-834D-F891887EAAE6}" dt="2024-06-08T14:49:58.545" v="1574" actId="478"/>
            <ac:spMkLst>
              <pc:docMk/>
              <pc:sldMasterMk cId="0" sldId="2147483648"/>
              <pc:sldLayoutMk cId="0" sldId="2147483653"/>
              <ac:spMk id="14" creationId="{A9EFA83A-C81C-EBFF-E816-03DB7DFF6DDD}"/>
            </ac:spMkLst>
          </pc:spChg>
          <pc:spChg chg="del">
            <ac:chgData name="LUIGI VEROLLA" userId="c77b5d52-157d-471e-a4d2-7a88d105abc3" providerId="ADAL" clId="{F2754D73-C4F4-4668-834D-F891887EAAE6}" dt="2024-06-08T14:49:58.545" v="1574" actId="478"/>
            <ac:spMkLst>
              <pc:docMk/>
              <pc:sldMasterMk cId="0" sldId="2147483648"/>
              <pc:sldLayoutMk cId="0" sldId="2147483653"/>
              <ac:spMk id="15" creationId="{F94EB851-52D0-10B0-7551-274FE55962B1}"/>
            </ac:spMkLst>
          </pc:spChg>
          <pc:spChg chg="del mod">
            <ac:chgData name="LUIGI VEROLLA" userId="c77b5d52-157d-471e-a4d2-7a88d105abc3" providerId="ADAL" clId="{F2754D73-C4F4-4668-834D-F891887EAAE6}" dt="2024-06-08T14:49:58.545" v="1574" actId="478"/>
            <ac:spMkLst>
              <pc:docMk/>
              <pc:sldMasterMk cId="0" sldId="2147483648"/>
              <pc:sldLayoutMk cId="0" sldId="2147483653"/>
              <ac:spMk id="16" creationId="{F8E9F4C6-3624-74DA-8C6A-4802A0542026}"/>
            </ac:spMkLst>
          </pc:spChg>
          <pc:spChg chg="del">
            <ac:chgData name="LUIGI VEROLLA" userId="c77b5d52-157d-471e-a4d2-7a88d105abc3" providerId="ADAL" clId="{F2754D73-C4F4-4668-834D-F891887EAAE6}" dt="2024-06-08T14:49:58.545" v="1574" actId="478"/>
            <ac:spMkLst>
              <pc:docMk/>
              <pc:sldMasterMk cId="0" sldId="2147483648"/>
              <pc:sldLayoutMk cId="0" sldId="2147483653"/>
              <ac:spMk id="17" creationId="{F52791C6-51BD-5460-4E9C-7D1844C9C3A1}"/>
            </ac:spMkLst>
          </pc:spChg>
          <pc:spChg chg="del">
            <ac:chgData name="LUIGI VEROLLA" userId="c77b5d52-157d-471e-a4d2-7a88d105abc3" providerId="ADAL" clId="{F2754D73-C4F4-4668-834D-F891887EAAE6}" dt="2024-06-08T14:49:58.545" v="1574" actId="478"/>
            <ac:spMkLst>
              <pc:docMk/>
              <pc:sldMasterMk cId="0" sldId="2147483648"/>
              <pc:sldLayoutMk cId="0" sldId="2147483653"/>
              <ac:spMk id="18" creationId="{49387A00-9FDD-48DA-C1EB-047AEB1B2DF6}"/>
            </ac:spMkLst>
          </pc:spChg>
          <pc:spChg chg="del mod">
            <ac:chgData name="LUIGI VEROLLA" userId="c77b5d52-157d-471e-a4d2-7a88d105abc3" providerId="ADAL" clId="{F2754D73-C4F4-4668-834D-F891887EAAE6}" dt="2024-06-08T14:49:58.545" v="1574" actId="478"/>
            <ac:spMkLst>
              <pc:docMk/>
              <pc:sldMasterMk cId="0" sldId="2147483648"/>
              <pc:sldLayoutMk cId="0" sldId="2147483653"/>
              <ac:spMk id="19" creationId="{AE13EED9-5B83-FF90-EDA7-722B6DCFD28F}"/>
            </ac:spMkLst>
          </pc:spChg>
          <pc:spChg chg="del mod">
            <ac:chgData name="LUIGI VEROLLA" userId="c77b5d52-157d-471e-a4d2-7a88d105abc3" providerId="ADAL" clId="{F2754D73-C4F4-4668-834D-F891887EAAE6}" dt="2024-06-08T14:49:58.545" v="1574" actId="478"/>
            <ac:spMkLst>
              <pc:docMk/>
              <pc:sldMasterMk cId="0" sldId="2147483648"/>
              <pc:sldLayoutMk cId="0" sldId="2147483653"/>
              <ac:spMk id="20" creationId="{3D8BFCA3-1493-3EB5-A2DE-BC28DF745BC6}"/>
            </ac:spMkLst>
          </pc:spChg>
          <pc:spChg chg="mod">
            <ac:chgData name="LUIGI VEROLLA" userId="c77b5d52-157d-471e-a4d2-7a88d105abc3" providerId="ADAL" clId="{F2754D73-C4F4-4668-834D-F891887EAAE6}" dt="2024-06-08T14:50:04.652" v="1575"/>
            <ac:spMkLst>
              <pc:docMk/>
              <pc:sldMasterMk cId="0" sldId="2147483648"/>
              <pc:sldLayoutMk cId="0" sldId="2147483653"/>
              <ac:spMk id="22" creationId="{857BE212-5C58-9455-3570-C9EB513C4973}"/>
            </ac:spMkLst>
          </pc:spChg>
          <pc:spChg chg="add mod">
            <ac:chgData name="LUIGI VEROLLA" userId="c77b5d52-157d-471e-a4d2-7a88d105abc3" providerId="ADAL" clId="{F2754D73-C4F4-4668-834D-F891887EAAE6}" dt="2024-06-09T08:37:34.743" v="2888" actId="1076"/>
            <ac:spMkLst>
              <pc:docMk/>
              <pc:sldMasterMk cId="0" sldId="2147483648"/>
              <pc:sldLayoutMk cId="0" sldId="2147483653"/>
              <ac:spMk id="23" creationId="{529135BB-0074-0517-4321-45FEA006E0C0}"/>
            </ac:spMkLst>
          </pc:spChg>
          <pc:spChg chg="add mod">
            <ac:chgData name="LUIGI VEROLLA" userId="c77b5d52-157d-471e-a4d2-7a88d105abc3" providerId="ADAL" clId="{F2754D73-C4F4-4668-834D-F891887EAAE6}" dt="2024-06-09T08:37:29.150" v="2886" actId="14100"/>
            <ac:spMkLst>
              <pc:docMk/>
              <pc:sldMasterMk cId="0" sldId="2147483648"/>
              <pc:sldLayoutMk cId="0" sldId="2147483653"/>
              <ac:spMk id="24" creationId="{5E96DC4D-CB87-EF6B-6EEC-75BC8E8CE9E0}"/>
            </ac:spMkLst>
          </pc:spChg>
          <pc:spChg chg="add mod">
            <ac:chgData name="LUIGI VEROLLA" userId="c77b5d52-157d-471e-a4d2-7a88d105abc3" providerId="ADAL" clId="{F2754D73-C4F4-4668-834D-F891887EAAE6}" dt="2024-06-09T08:37:32.123" v="2887" actId="14100"/>
            <ac:spMkLst>
              <pc:docMk/>
              <pc:sldMasterMk cId="0" sldId="2147483648"/>
              <pc:sldLayoutMk cId="0" sldId="2147483653"/>
              <ac:spMk id="25" creationId="{127F1343-368B-A260-F950-9C162732C46B}"/>
            </ac:spMkLst>
          </pc:spChg>
          <pc:spChg chg="add mod">
            <ac:chgData name="LUIGI VEROLLA" userId="c77b5d52-157d-471e-a4d2-7a88d105abc3" providerId="ADAL" clId="{F2754D73-C4F4-4668-834D-F891887EAAE6}" dt="2024-06-09T08:35:39.787" v="2878" actId="14100"/>
            <ac:spMkLst>
              <pc:docMk/>
              <pc:sldMasterMk cId="0" sldId="2147483648"/>
              <pc:sldLayoutMk cId="0" sldId="2147483653"/>
              <ac:spMk id="26" creationId="{54047913-6549-0C5B-4BF5-9A75656F0FB2}"/>
            </ac:spMkLst>
          </pc:spChg>
          <pc:spChg chg="add mod">
            <ac:chgData name="LUIGI VEROLLA" userId="c77b5d52-157d-471e-a4d2-7a88d105abc3" providerId="ADAL" clId="{F2754D73-C4F4-4668-834D-F891887EAAE6}" dt="2024-06-08T14:50:04.652" v="1575"/>
            <ac:spMkLst>
              <pc:docMk/>
              <pc:sldMasterMk cId="0" sldId="2147483648"/>
              <pc:sldLayoutMk cId="0" sldId="2147483653"/>
              <ac:spMk id="27" creationId="{439A3854-70A2-F29B-F6D5-377A979CC6F4}"/>
            </ac:spMkLst>
          </pc:spChg>
          <pc:spChg chg="add mod">
            <ac:chgData name="LUIGI VEROLLA" userId="c77b5d52-157d-471e-a4d2-7a88d105abc3" providerId="ADAL" clId="{F2754D73-C4F4-4668-834D-F891887EAAE6}" dt="2024-06-09T08:37:37.027" v="2889" actId="1076"/>
            <ac:spMkLst>
              <pc:docMk/>
              <pc:sldMasterMk cId="0" sldId="2147483648"/>
              <pc:sldLayoutMk cId="0" sldId="2147483653"/>
              <ac:spMk id="28" creationId="{82327896-9D9E-507C-B891-143DAEED497D}"/>
            </ac:spMkLst>
          </pc:spChg>
          <pc:grpChg chg="add mod">
            <ac:chgData name="LUIGI VEROLLA" userId="c77b5d52-157d-471e-a4d2-7a88d105abc3" providerId="ADAL" clId="{F2754D73-C4F4-4668-834D-F891887EAAE6}" dt="2024-06-08T14:50:04.652" v="1575"/>
            <ac:grpSpMkLst>
              <pc:docMk/>
              <pc:sldMasterMk cId="0" sldId="2147483648"/>
              <pc:sldLayoutMk cId="0" sldId="2147483653"/>
              <ac:grpSpMk id="5" creationId="{A58FC4C8-EB7F-FCE2-DE4E-96A52812DB8A}"/>
            </ac:grpSpMkLst>
          </pc:grpChg>
          <pc:grpChg chg="del">
            <ac:chgData name="LUIGI VEROLLA" userId="c77b5d52-157d-471e-a4d2-7a88d105abc3" providerId="ADAL" clId="{F2754D73-C4F4-4668-834D-F891887EAAE6}" dt="2024-06-08T14:49:58.545" v="1574" actId="478"/>
            <ac:grpSpMkLst>
              <pc:docMk/>
              <pc:sldMasterMk cId="0" sldId="2147483648"/>
              <pc:sldLayoutMk cId="0" sldId="2147483653"/>
              <ac:grpSpMk id="10" creationId="{2836357F-9AA9-2EF6-AD14-44A9AE075D35}"/>
            </ac:grpSpMkLst>
          </pc:grpChg>
          <pc:grpChg chg="del">
            <ac:chgData name="LUIGI VEROLLA" userId="c77b5d52-157d-471e-a4d2-7a88d105abc3" providerId="ADAL" clId="{F2754D73-C4F4-4668-834D-F891887EAAE6}" dt="2024-06-08T14:49:58.545" v="1574" actId="478"/>
            <ac:grpSpMkLst>
              <pc:docMk/>
              <pc:sldMasterMk cId="0" sldId="2147483648"/>
              <pc:sldLayoutMk cId="0" sldId="2147483653"/>
              <ac:grpSpMk id="12" creationId="{326D1555-C385-98EE-8C9A-24F2AEBFEDEB}"/>
            </ac:grpSpMkLst>
          </pc:grpChg>
          <pc:grpChg chg="add mod">
            <ac:chgData name="LUIGI VEROLLA" userId="c77b5d52-157d-471e-a4d2-7a88d105abc3" providerId="ADAL" clId="{F2754D73-C4F4-4668-834D-F891887EAAE6}" dt="2024-06-08T14:50:04.652" v="1575"/>
            <ac:grpSpMkLst>
              <pc:docMk/>
              <pc:sldMasterMk cId="0" sldId="2147483648"/>
              <pc:sldLayoutMk cId="0" sldId="2147483653"/>
              <ac:grpSpMk id="21" creationId="{892BCFE2-4377-AD12-514C-804BFDCCEC2F}"/>
            </ac:grpSpMkLst>
          </pc:grpChg>
        </pc:sldLayoutChg>
        <pc:sldLayoutChg chg="addSp delSp modSp mod">
          <pc:chgData name="LUIGI VEROLLA" userId="c77b5d52-157d-471e-a4d2-7a88d105abc3" providerId="ADAL" clId="{F2754D73-C4F4-4668-834D-F891887EAAE6}" dt="2024-06-09T08:36:27.127" v="2881"/>
          <pc:sldLayoutMkLst>
            <pc:docMk/>
            <pc:sldMasterMk cId="0" sldId="2147483648"/>
            <pc:sldLayoutMk cId="0" sldId="2147483655"/>
          </pc:sldLayoutMkLst>
          <pc:spChg chg="add mod">
            <ac:chgData name="LUIGI VEROLLA" userId="c77b5d52-157d-471e-a4d2-7a88d105abc3" providerId="ADAL" clId="{F2754D73-C4F4-4668-834D-F891887EAAE6}" dt="2024-06-09T08:36:27.127" v="2881"/>
            <ac:spMkLst>
              <pc:docMk/>
              <pc:sldMasterMk cId="0" sldId="2147483648"/>
              <pc:sldLayoutMk cId="0" sldId="2147483655"/>
              <ac:spMk id="9" creationId="{B0A8BEAE-EC99-754F-C98D-385FF2FB0C6B}"/>
            </ac:spMkLst>
          </pc:spChg>
          <pc:spChg chg="add mod">
            <ac:chgData name="LUIGI VEROLLA" userId="c77b5d52-157d-471e-a4d2-7a88d105abc3" providerId="ADAL" clId="{F2754D73-C4F4-4668-834D-F891887EAAE6}" dt="2024-06-09T08:36:27.127" v="2881"/>
            <ac:spMkLst>
              <pc:docMk/>
              <pc:sldMasterMk cId="0" sldId="2147483648"/>
              <pc:sldLayoutMk cId="0" sldId="2147483655"/>
              <ac:spMk id="10" creationId="{72DE8F27-F58E-C4E1-3E2E-A13B53F978DD}"/>
            </ac:spMkLst>
          </pc:spChg>
          <pc:spChg chg="del">
            <ac:chgData name="LUIGI VEROLLA" userId="c77b5d52-157d-471e-a4d2-7a88d105abc3" providerId="ADAL" clId="{F2754D73-C4F4-4668-834D-F891887EAAE6}" dt="2024-06-09T08:35:51.237" v="2880" actId="478"/>
            <ac:spMkLst>
              <pc:docMk/>
              <pc:sldMasterMk cId="0" sldId="2147483648"/>
              <pc:sldLayoutMk cId="0" sldId="2147483655"/>
              <ac:spMk id="13" creationId="{A4A5751B-A630-792E-4C09-363F3535A4EA}"/>
            </ac:spMkLst>
          </pc:spChg>
          <pc:spChg chg="del">
            <ac:chgData name="LUIGI VEROLLA" userId="c77b5d52-157d-471e-a4d2-7a88d105abc3" providerId="ADAL" clId="{F2754D73-C4F4-4668-834D-F891887EAAE6}" dt="2024-06-09T08:35:48.099" v="2879" actId="478"/>
            <ac:spMkLst>
              <pc:docMk/>
              <pc:sldMasterMk cId="0" sldId="2147483648"/>
              <pc:sldLayoutMk cId="0" sldId="2147483655"/>
              <ac:spMk id="14" creationId="{A6973C29-1433-6B1F-87E5-1F6733DFBF5B}"/>
            </ac:spMkLst>
          </pc:spChg>
        </pc:sldLayoutChg>
        <pc:sldLayoutChg chg="modSp mod">
          <pc:chgData name="LUIGI VEROLLA" userId="c77b5d52-157d-471e-a4d2-7a88d105abc3" providerId="ADAL" clId="{F2754D73-C4F4-4668-834D-F891887EAAE6}" dt="2024-06-08T13:50:24.458" v="476" actId="207"/>
          <pc:sldLayoutMkLst>
            <pc:docMk/>
            <pc:sldMasterMk cId="0" sldId="2147483648"/>
            <pc:sldLayoutMk cId="596606609" sldId="2147483660"/>
          </pc:sldLayoutMkLst>
          <pc:spChg chg="mod">
            <ac:chgData name="LUIGI VEROLLA" userId="c77b5d52-157d-471e-a4d2-7a88d105abc3" providerId="ADAL" clId="{F2754D73-C4F4-4668-834D-F891887EAAE6}" dt="2024-06-08T13:50:24.458" v="476" actId="207"/>
            <ac:spMkLst>
              <pc:docMk/>
              <pc:sldMasterMk cId="0" sldId="2147483648"/>
              <pc:sldLayoutMk cId="596606609" sldId="2147483660"/>
              <ac:spMk id="9" creationId="{F4995A82-ED57-45E9-1DF3-194418C9DA18}"/>
            </ac:spMkLst>
          </pc:spChg>
          <pc:grpChg chg="mod">
            <ac:chgData name="LUIGI VEROLLA" userId="c77b5d52-157d-471e-a4d2-7a88d105abc3" providerId="ADAL" clId="{F2754D73-C4F4-4668-834D-F891887EAAE6}" dt="2024-06-08T13:50:24.458" v="476" actId="207"/>
            <ac:grpSpMkLst>
              <pc:docMk/>
              <pc:sldMasterMk cId="0" sldId="2147483648"/>
              <pc:sldLayoutMk cId="596606609" sldId="2147483660"/>
              <ac:grpSpMk id="8" creationId="{97AD36D7-CC2A-7A98-3EA8-22CA3D4C9AFE}"/>
            </ac:grpSpMkLst>
          </pc:grpChg>
        </pc:sldLayoutChg>
        <pc:sldLayoutChg chg="add">
          <pc:chgData name="LUIGI VEROLLA" userId="c77b5d52-157d-471e-a4d2-7a88d105abc3" providerId="ADAL" clId="{F2754D73-C4F4-4668-834D-F891887EAAE6}" dt="2024-06-08T14:04:21.838" v="484" actId="27028"/>
          <pc:sldLayoutMkLst>
            <pc:docMk/>
            <pc:sldMasterMk cId="0" sldId="2147483648"/>
            <pc:sldLayoutMk cId="2409788191" sldId="2147483661"/>
          </pc:sldLayoutMkLst>
        </pc:sldLayoutChg>
        <pc:sldLayoutChg chg="add del mod modTransition">
          <pc:chgData name="LUIGI VEROLLA" userId="c77b5d52-157d-471e-a4d2-7a88d105abc3" providerId="ADAL" clId="{F2754D73-C4F4-4668-834D-F891887EAAE6}" dt="2024-06-08T14:49:45.769" v="1573" actId="2696"/>
          <pc:sldLayoutMkLst>
            <pc:docMk/>
            <pc:sldMasterMk cId="0" sldId="2147483648"/>
            <pc:sldLayoutMk cId="2286924825" sldId="2147483662"/>
          </pc:sldLayoutMkLst>
        </pc:sldLayoutChg>
      </pc:sldMasterChg>
    </pc:docChg>
  </pc:docChgLst>
  <pc:docChgLst>
    <pc:chgData name="LUIGI VEROLLA" userId="c77b5d52-157d-471e-a4d2-7a88d105abc3" providerId="ADAL" clId="{8E3C6EF8-B2BB-4B1D-BCF2-F71287AF8F7C}"/>
    <pc:docChg chg="undo redo custSel addSld delSld modSld sldOrd modMainMaster">
      <pc:chgData name="LUIGI VEROLLA" userId="c77b5d52-157d-471e-a4d2-7a88d105abc3" providerId="ADAL" clId="{8E3C6EF8-B2BB-4B1D-BCF2-F71287AF8F7C}" dt="2024-07-04T08:45:35.308" v="22051" actId="20577"/>
      <pc:docMkLst>
        <pc:docMk/>
      </pc:docMkLst>
      <pc:sldChg chg="modSp mod">
        <pc:chgData name="LUIGI VEROLLA" userId="c77b5d52-157d-471e-a4d2-7a88d105abc3" providerId="ADAL" clId="{8E3C6EF8-B2BB-4B1D-BCF2-F71287AF8F7C}" dt="2024-07-03T13:23:48.947" v="20274" actId="20577"/>
        <pc:sldMkLst>
          <pc:docMk/>
          <pc:sldMk cId="258610431" sldId="276"/>
        </pc:sldMkLst>
        <pc:spChg chg="mod">
          <ac:chgData name="LUIGI VEROLLA" userId="c77b5d52-157d-471e-a4d2-7a88d105abc3" providerId="ADAL" clId="{8E3C6EF8-B2BB-4B1D-BCF2-F71287AF8F7C}" dt="2024-07-03T13:23:48.947" v="20274" actId="20577"/>
          <ac:spMkLst>
            <pc:docMk/>
            <pc:sldMk cId="258610431" sldId="276"/>
            <ac:spMk id="6" creationId="{B1226264-8413-B622-8A6B-7290D8AF0D82}"/>
          </ac:spMkLst>
        </pc:spChg>
      </pc:sldChg>
      <pc:sldChg chg="addSp delSp modSp mod">
        <pc:chgData name="LUIGI VEROLLA" userId="c77b5d52-157d-471e-a4d2-7a88d105abc3" providerId="ADAL" clId="{8E3C6EF8-B2BB-4B1D-BCF2-F71287AF8F7C}" dt="2024-07-03T13:23:12.523" v="20235" actId="20577"/>
        <pc:sldMkLst>
          <pc:docMk/>
          <pc:sldMk cId="2658692383" sldId="279"/>
        </pc:sldMkLst>
        <pc:spChg chg="mod">
          <ac:chgData name="LUIGI VEROLLA" userId="c77b5d52-157d-471e-a4d2-7a88d105abc3" providerId="ADAL" clId="{8E3C6EF8-B2BB-4B1D-BCF2-F71287AF8F7C}" dt="2024-07-03T13:21:45.019" v="20219" actId="20577"/>
          <ac:spMkLst>
            <pc:docMk/>
            <pc:sldMk cId="2658692383" sldId="279"/>
            <ac:spMk id="3" creationId="{E89F4420-F28E-EDB9-DE1D-1A557E85C1C5}"/>
          </ac:spMkLst>
        </pc:spChg>
        <pc:spChg chg="del">
          <ac:chgData name="LUIGI VEROLLA" userId="c77b5d52-157d-471e-a4d2-7a88d105abc3" providerId="ADAL" clId="{8E3C6EF8-B2BB-4B1D-BCF2-F71287AF8F7C}" dt="2024-07-03T13:21:57.468" v="20222" actId="478"/>
          <ac:spMkLst>
            <pc:docMk/>
            <pc:sldMk cId="2658692383" sldId="279"/>
            <ac:spMk id="5" creationId="{A97A6053-50C3-A188-0D5C-BC952A551DD9}"/>
          </ac:spMkLst>
        </pc:spChg>
        <pc:spChg chg="del">
          <ac:chgData name="LUIGI VEROLLA" userId="c77b5d52-157d-471e-a4d2-7a88d105abc3" providerId="ADAL" clId="{8E3C6EF8-B2BB-4B1D-BCF2-F71287AF8F7C}" dt="2024-07-03T13:21:53.102" v="20220" actId="478"/>
          <ac:spMkLst>
            <pc:docMk/>
            <pc:sldMk cId="2658692383" sldId="279"/>
            <ac:spMk id="6" creationId="{3D9CE53E-E758-249E-9E2E-2D5CD16965D3}"/>
          </ac:spMkLst>
        </pc:spChg>
        <pc:spChg chg="del">
          <ac:chgData name="LUIGI VEROLLA" userId="c77b5d52-157d-471e-a4d2-7a88d105abc3" providerId="ADAL" clId="{8E3C6EF8-B2BB-4B1D-BCF2-F71287AF8F7C}" dt="2024-07-03T13:22:04.271" v="20224" actId="478"/>
          <ac:spMkLst>
            <pc:docMk/>
            <pc:sldMk cId="2658692383" sldId="279"/>
            <ac:spMk id="7" creationId="{DF61FF86-CB67-B602-5BEB-9FC34E559082}"/>
          </ac:spMkLst>
        </pc:spChg>
        <pc:spChg chg="mod">
          <ac:chgData name="LUIGI VEROLLA" userId="c77b5d52-157d-471e-a4d2-7a88d105abc3" providerId="ADAL" clId="{8E3C6EF8-B2BB-4B1D-BCF2-F71287AF8F7C}" dt="2024-07-03T13:23:06.016" v="20227" actId="20577"/>
          <ac:spMkLst>
            <pc:docMk/>
            <pc:sldMk cId="2658692383" sldId="279"/>
            <ac:spMk id="8" creationId="{18BE7CDB-3858-8D07-3D16-F9E5C1B0F41C}"/>
          </ac:spMkLst>
        </pc:spChg>
        <pc:spChg chg="mod">
          <ac:chgData name="LUIGI VEROLLA" userId="c77b5d52-157d-471e-a4d2-7a88d105abc3" providerId="ADAL" clId="{8E3C6EF8-B2BB-4B1D-BCF2-F71287AF8F7C}" dt="2024-07-03T13:22:44.733" v="20225" actId="1076"/>
          <ac:spMkLst>
            <pc:docMk/>
            <pc:sldMk cId="2658692383" sldId="279"/>
            <ac:spMk id="9" creationId="{577D439D-138A-3332-5326-EFCE3603A76E}"/>
          </ac:spMkLst>
        </pc:spChg>
        <pc:spChg chg="mod">
          <ac:chgData name="LUIGI VEROLLA" userId="c77b5d52-157d-471e-a4d2-7a88d105abc3" providerId="ADAL" clId="{8E3C6EF8-B2BB-4B1D-BCF2-F71287AF8F7C}" dt="2024-07-03T13:22:44.733" v="20225" actId="1076"/>
          <ac:spMkLst>
            <pc:docMk/>
            <pc:sldMk cId="2658692383" sldId="279"/>
            <ac:spMk id="10" creationId="{09EC0C51-A4FB-57DD-8990-37342B864726}"/>
          </ac:spMkLst>
        </pc:spChg>
        <pc:spChg chg="mod">
          <ac:chgData name="LUIGI VEROLLA" userId="c77b5d52-157d-471e-a4d2-7a88d105abc3" providerId="ADAL" clId="{8E3C6EF8-B2BB-4B1D-BCF2-F71287AF8F7C}" dt="2024-07-03T13:23:08.290" v="20231" actId="20577"/>
          <ac:spMkLst>
            <pc:docMk/>
            <pc:sldMk cId="2658692383" sldId="279"/>
            <ac:spMk id="11" creationId="{94D38C8F-C4F1-E7FF-8C2F-224B884C2CC1}"/>
          </ac:spMkLst>
        </pc:spChg>
        <pc:spChg chg="mod">
          <ac:chgData name="LUIGI VEROLLA" userId="c77b5d52-157d-471e-a4d2-7a88d105abc3" providerId="ADAL" clId="{8E3C6EF8-B2BB-4B1D-BCF2-F71287AF8F7C}" dt="2024-07-03T13:22:44.733" v="20225" actId="1076"/>
          <ac:spMkLst>
            <pc:docMk/>
            <pc:sldMk cId="2658692383" sldId="279"/>
            <ac:spMk id="12" creationId="{4FAFA75F-68EC-1F8A-85A7-4F06FF777782}"/>
          </ac:spMkLst>
        </pc:spChg>
        <pc:spChg chg="mod">
          <ac:chgData name="LUIGI VEROLLA" userId="c77b5d52-157d-471e-a4d2-7a88d105abc3" providerId="ADAL" clId="{8E3C6EF8-B2BB-4B1D-BCF2-F71287AF8F7C}" dt="2024-07-03T13:22:44.733" v="20225" actId="1076"/>
          <ac:spMkLst>
            <pc:docMk/>
            <pc:sldMk cId="2658692383" sldId="279"/>
            <ac:spMk id="13" creationId="{36152537-D173-9934-BCBC-BE918C58C631}"/>
          </ac:spMkLst>
        </pc:spChg>
        <pc:spChg chg="mod">
          <ac:chgData name="LUIGI VEROLLA" userId="c77b5d52-157d-471e-a4d2-7a88d105abc3" providerId="ADAL" clId="{8E3C6EF8-B2BB-4B1D-BCF2-F71287AF8F7C}" dt="2024-07-03T13:23:10.483" v="20233" actId="20577"/>
          <ac:spMkLst>
            <pc:docMk/>
            <pc:sldMk cId="2658692383" sldId="279"/>
            <ac:spMk id="14" creationId="{2BE66313-805A-B604-0BD4-2DE2A534761F}"/>
          </ac:spMkLst>
        </pc:spChg>
        <pc:spChg chg="mod">
          <ac:chgData name="LUIGI VEROLLA" userId="c77b5d52-157d-471e-a4d2-7a88d105abc3" providerId="ADAL" clId="{8E3C6EF8-B2BB-4B1D-BCF2-F71287AF8F7C}" dt="2024-07-03T13:22:44.733" v="20225" actId="1076"/>
          <ac:spMkLst>
            <pc:docMk/>
            <pc:sldMk cId="2658692383" sldId="279"/>
            <ac:spMk id="15" creationId="{D535924C-AFF2-B1B0-F1E5-1E334CDB6E34}"/>
          </ac:spMkLst>
        </pc:spChg>
        <pc:spChg chg="mod">
          <ac:chgData name="LUIGI VEROLLA" userId="c77b5d52-157d-471e-a4d2-7a88d105abc3" providerId="ADAL" clId="{8E3C6EF8-B2BB-4B1D-BCF2-F71287AF8F7C}" dt="2024-07-03T13:22:44.733" v="20225" actId="1076"/>
          <ac:spMkLst>
            <pc:docMk/>
            <pc:sldMk cId="2658692383" sldId="279"/>
            <ac:spMk id="16" creationId="{2B03CA09-3E50-8B12-0CE9-91B3327E408B}"/>
          </ac:spMkLst>
        </pc:spChg>
        <pc:spChg chg="mod">
          <ac:chgData name="LUIGI VEROLLA" userId="c77b5d52-157d-471e-a4d2-7a88d105abc3" providerId="ADAL" clId="{8E3C6EF8-B2BB-4B1D-BCF2-F71287AF8F7C}" dt="2024-07-03T13:23:12.523" v="20235" actId="20577"/>
          <ac:spMkLst>
            <pc:docMk/>
            <pc:sldMk cId="2658692383" sldId="279"/>
            <ac:spMk id="17" creationId="{7BBDA1F8-14F7-61B9-6CFD-7B08B37E54DE}"/>
          </ac:spMkLst>
        </pc:spChg>
        <pc:spChg chg="mod">
          <ac:chgData name="LUIGI VEROLLA" userId="c77b5d52-157d-471e-a4d2-7a88d105abc3" providerId="ADAL" clId="{8E3C6EF8-B2BB-4B1D-BCF2-F71287AF8F7C}" dt="2024-07-03T13:22:44.733" v="20225" actId="1076"/>
          <ac:spMkLst>
            <pc:docMk/>
            <pc:sldMk cId="2658692383" sldId="279"/>
            <ac:spMk id="18" creationId="{5CA85D86-76F5-7438-797F-559763BC3704}"/>
          </ac:spMkLst>
        </pc:spChg>
        <pc:spChg chg="mod">
          <ac:chgData name="LUIGI VEROLLA" userId="c77b5d52-157d-471e-a4d2-7a88d105abc3" providerId="ADAL" clId="{8E3C6EF8-B2BB-4B1D-BCF2-F71287AF8F7C}" dt="2024-07-03T13:22:44.733" v="20225" actId="1076"/>
          <ac:spMkLst>
            <pc:docMk/>
            <pc:sldMk cId="2658692383" sldId="279"/>
            <ac:spMk id="19" creationId="{850C99F3-847A-7C9F-AD76-A6A6C66FDDCB}"/>
          </ac:spMkLst>
        </pc:spChg>
        <pc:spChg chg="add del mod">
          <ac:chgData name="LUIGI VEROLLA" userId="c77b5d52-157d-471e-a4d2-7a88d105abc3" providerId="ADAL" clId="{8E3C6EF8-B2BB-4B1D-BCF2-F71287AF8F7C}" dt="2024-07-03T13:21:54.553" v="20221" actId="478"/>
          <ac:spMkLst>
            <pc:docMk/>
            <pc:sldMk cId="2658692383" sldId="279"/>
            <ac:spMk id="21" creationId="{3ED00D75-9D16-1DFE-35B1-BB015101DD7B}"/>
          </ac:spMkLst>
        </pc:spChg>
        <pc:spChg chg="add del mod">
          <ac:chgData name="LUIGI VEROLLA" userId="c77b5d52-157d-471e-a4d2-7a88d105abc3" providerId="ADAL" clId="{8E3C6EF8-B2BB-4B1D-BCF2-F71287AF8F7C}" dt="2024-07-03T13:22:01.717" v="20223" actId="478"/>
          <ac:spMkLst>
            <pc:docMk/>
            <pc:sldMk cId="2658692383" sldId="279"/>
            <ac:spMk id="23" creationId="{85A1FF6D-A965-71B5-8E93-5E07A84382C4}"/>
          </ac:spMkLst>
        </pc:spChg>
      </pc:sldChg>
      <pc:sldChg chg="modSp delCm">
        <pc:chgData name="LUIGI VEROLLA" userId="c77b5d52-157d-471e-a4d2-7a88d105abc3" providerId="ADAL" clId="{8E3C6EF8-B2BB-4B1D-BCF2-F71287AF8F7C}" dt="2024-06-27T19:55:42.920" v="15178"/>
        <pc:sldMkLst>
          <pc:docMk/>
          <pc:sldMk cId="3028886197" sldId="281"/>
        </pc:sldMkLst>
        <pc:spChg chg="mod">
          <ac:chgData name="LUIGI VEROLLA" userId="c77b5d52-157d-471e-a4d2-7a88d105abc3" providerId="ADAL" clId="{8E3C6EF8-B2BB-4B1D-BCF2-F71287AF8F7C}" dt="2024-06-26T11:37:25.029" v="11966"/>
          <ac:spMkLst>
            <pc:docMk/>
            <pc:sldMk cId="3028886197" sldId="281"/>
            <ac:spMk id="8" creationId="{7C5BAFB7-9AEB-767B-0E9B-5E6CF8456720}"/>
          </ac:spMkLst>
        </pc:spChg>
        <pc:extLst>
          <p:ext xmlns:p="http://schemas.openxmlformats.org/presentationml/2006/main" uri="{D6D511B9-2390-475A-947B-AFAB55BFBCF1}">
            <pc226:cmChg xmlns:pc226="http://schemas.microsoft.com/office/powerpoint/2022/06/main/command" chg="del">
              <pc226:chgData name="LUIGI VEROLLA" userId="c77b5d52-157d-471e-a4d2-7a88d105abc3" providerId="ADAL" clId="{8E3C6EF8-B2BB-4B1D-BCF2-F71287AF8F7C}" dt="2024-06-27T19:55:42.920" v="15178"/>
              <pc2:cmMkLst xmlns:pc2="http://schemas.microsoft.com/office/powerpoint/2019/9/main/command">
                <pc:docMk/>
                <pc:sldMk cId="3028886197" sldId="281"/>
                <pc2:cmMk id="{EF3DCDA3-8EA7-4035-A694-1FD90B4C10F1}"/>
              </pc2:cmMkLst>
            </pc226:cmChg>
          </p:ext>
        </pc:extLst>
      </pc:sldChg>
      <pc:sldChg chg="modSp delCm">
        <pc:chgData name="LUIGI VEROLLA" userId="c77b5d52-157d-471e-a4d2-7a88d105abc3" providerId="ADAL" clId="{8E3C6EF8-B2BB-4B1D-BCF2-F71287AF8F7C}" dt="2024-06-26T11:38:38.319" v="11982" actId="20577"/>
        <pc:sldMkLst>
          <pc:docMk/>
          <pc:sldMk cId="2681164692" sldId="282"/>
        </pc:sldMkLst>
        <pc:spChg chg="mod">
          <ac:chgData name="LUIGI VEROLLA" userId="c77b5d52-157d-471e-a4d2-7a88d105abc3" providerId="ADAL" clId="{8E3C6EF8-B2BB-4B1D-BCF2-F71287AF8F7C}" dt="2024-06-26T11:38:38.319" v="11982" actId="20577"/>
          <ac:spMkLst>
            <pc:docMk/>
            <pc:sldMk cId="2681164692" sldId="282"/>
            <ac:spMk id="8" creationId="{7C5BAFB7-9AEB-767B-0E9B-5E6CF8456720}"/>
          </ac:spMkLst>
        </pc:spChg>
        <pc:extLst>
          <p:ext xmlns:p="http://schemas.openxmlformats.org/presentationml/2006/main" uri="{D6D511B9-2390-475A-947B-AFAB55BFBCF1}">
            <pc226:cmChg xmlns:pc226="http://schemas.microsoft.com/office/powerpoint/2022/06/main/command" chg="del">
              <pc226:chgData name="LUIGI VEROLLA" userId="c77b5d52-157d-471e-a4d2-7a88d105abc3" providerId="ADAL" clId="{8E3C6EF8-B2BB-4B1D-BCF2-F71287AF8F7C}" dt="2024-06-26T11:37:30.899" v="11967"/>
              <pc2:cmMkLst xmlns:pc2="http://schemas.microsoft.com/office/powerpoint/2019/9/main/command">
                <pc:docMk/>
                <pc:sldMk cId="2681164692" sldId="282"/>
                <pc2:cmMk id="{188D8D20-A573-4F74-B0E0-8A6068DDB482}"/>
              </pc2:cmMkLst>
            </pc226:cmChg>
          </p:ext>
        </pc:extLst>
      </pc:sldChg>
      <pc:sldChg chg="modSp">
        <pc:chgData name="LUIGI VEROLLA" userId="c77b5d52-157d-471e-a4d2-7a88d105abc3" providerId="ADAL" clId="{8E3C6EF8-B2BB-4B1D-BCF2-F71287AF8F7C}" dt="2024-06-26T11:39:47.091" v="12007" actId="2"/>
        <pc:sldMkLst>
          <pc:docMk/>
          <pc:sldMk cId="3343633330" sldId="283"/>
        </pc:sldMkLst>
        <pc:graphicFrameChg chg="mod">
          <ac:chgData name="LUIGI VEROLLA" userId="c77b5d52-157d-471e-a4d2-7a88d105abc3" providerId="ADAL" clId="{8E3C6EF8-B2BB-4B1D-BCF2-F71287AF8F7C}" dt="2024-06-26T11:39:47.091" v="12007" actId="2"/>
          <ac:graphicFrameMkLst>
            <pc:docMk/>
            <pc:sldMk cId="3343633330" sldId="283"/>
            <ac:graphicFrameMk id="12" creationId="{B58E5237-8B1D-8D7D-A5E5-B5DA2C2E5865}"/>
          </ac:graphicFrameMkLst>
        </pc:graphicFrameChg>
      </pc:sldChg>
      <pc:sldChg chg="del">
        <pc:chgData name="LUIGI VEROLLA" userId="c77b5d52-157d-471e-a4d2-7a88d105abc3" providerId="ADAL" clId="{8E3C6EF8-B2BB-4B1D-BCF2-F71287AF8F7C}" dt="2024-07-03T13:24:03.871" v="20275" actId="47"/>
        <pc:sldMkLst>
          <pc:docMk/>
          <pc:sldMk cId="1612893915" sldId="284"/>
        </pc:sldMkLst>
      </pc:sldChg>
      <pc:sldChg chg="modSp mod">
        <pc:chgData name="LUIGI VEROLLA" userId="c77b5d52-157d-471e-a4d2-7a88d105abc3" providerId="ADAL" clId="{8E3C6EF8-B2BB-4B1D-BCF2-F71287AF8F7C}" dt="2024-07-03T13:24:28.299" v="20289" actId="20577"/>
        <pc:sldMkLst>
          <pc:docMk/>
          <pc:sldMk cId="257821480" sldId="285"/>
        </pc:sldMkLst>
        <pc:spChg chg="mod">
          <ac:chgData name="LUIGI VEROLLA" userId="c77b5d52-157d-471e-a4d2-7a88d105abc3" providerId="ADAL" clId="{8E3C6EF8-B2BB-4B1D-BCF2-F71287AF8F7C}" dt="2024-07-03T13:24:25.051" v="20287" actId="20577"/>
          <ac:spMkLst>
            <pc:docMk/>
            <pc:sldMk cId="257821480" sldId="285"/>
            <ac:spMk id="5" creationId="{917A67DF-362C-8DBE-8493-BEED49FC06F4}"/>
          </ac:spMkLst>
        </pc:spChg>
        <pc:spChg chg="mod">
          <ac:chgData name="LUIGI VEROLLA" userId="c77b5d52-157d-471e-a4d2-7a88d105abc3" providerId="ADAL" clId="{8E3C6EF8-B2BB-4B1D-BCF2-F71287AF8F7C}" dt="2024-07-03T13:24:28.299" v="20289" actId="20577"/>
          <ac:spMkLst>
            <pc:docMk/>
            <pc:sldMk cId="257821480" sldId="285"/>
            <ac:spMk id="6" creationId="{E6B0EC90-D907-348F-6E18-F43113EB0061}"/>
          </ac:spMkLst>
        </pc:spChg>
      </pc:sldChg>
      <pc:sldChg chg="modSp">
        <pc:chgData name="LUIGI VEROLLA" userId="c77b5d52-157d-471e-a4d2-7a88d105abc3" providerId="ADAL" clId="{8E3C6EF8-B2BB-4B1D-BCF2-F71287AF8F7C}" dt="2024-07-03T13:20:13.312" v="20092"/>
        <pc:sldMkLst>
          <pc:docMk/>
          <pc:sldMk cId="3273430554" sldId="286"/>
        </pc:sldMkLst>
        <pc:graphicFrameChg chg="mod">
          <ac:chgData name="LUIGI VEROLLA" userId="c77b5d52-157d-471e-a4d2-7a88d105abc3" providerId="ADAL" clId="{8E3C6EF8-B2BB-4B1D-BCF2-F71287AF8F7C}" dt="2024-07-03T13:20:13.312" v="20092"/>
          <ac:graphicFrameMkLst>
            <pc:docMk/>
            <pc:sldMk cId="3273430554" sldId="286"/>
            <ac:graphicFrameMk id="7" creationId="{B6281005-F114-1885-CB63-99BCDD7D7219}"/>
          </ac:graphicFrameMkLst>
        </pc:graphicFrameChg>
      </pc:sldChg>
      <pc:sldChg chg="addSp delSp modSp mod modClrScheme chgLayout">
        <pc:chgData name="LUIGI VEROLLA" userId="c77b5d52-157d-471e-a4d2-7a88d105abc3" providerId="ADAL" clId="{8E3C6EF8-B2BB-4B1D-BCF2-F71287AF8F7C}" dt="2024-06-26T08:30:08.167" v="8504" actId="20577"/>
        <pc:sldMkLst>
          <pc:docMk/>
          <pc:sldMk cId="1065089559" sldId="287"/>
        </pc:sldMkLst>
        <pc:spChg chg="mod ord">
          <ac:chgData name="LUIGI VEROLLA" userId="c77b5d52-157d-471e-a4d2-7a88d105abc3" providerId="ADAL" clId="{8E3C6EF8-B2BB-4B1D-BCF2-F71287AF8F7C}" dt="2024-06-26T08:27:03.628" v="8444" actId="700"/>
          <ac:spMkLst>
            <pc:docMk/>
            <pc:sldMk cId="1065089559" sldId="287"/>
            <ac:spMk id="2" creationId="{2E72FA8D-ADF9-0785-A544-8C2DAB0C6B21}"/>
          </ac:spMkLst>
        </pc:spChg>
        <pc:spChg chg="mod ord">
          <ac:chgData name="LUIGI VEROLLA" userId="c77b5d52-157d-471e-a4d2-7a88d105abc3" providerId="ADAL" clId="{8E3C6EF8-B2BB-4B1D-BCF2-F71287AF8F7C}" dt="2024-06-26T08:27:03.628" v="8444" actId="700"/>
          <ac:spMkLst>
            <pc:docMk/>
            <pc:sldMk cId="1065089559" sldId="287"/>
            <ac:spMk id="3" creationId="{876E5668-F77D-97DF-C274-4500EFAB7D5A}"/>
          </ac:spMkLst>
        </pc:spChg>
        <pc:spChg chg="mod ord">
          <ac:chgData name="LUIGI VEROLLA" userId="c77b5d52-157d-471e-a4d2-7a88d105abc3" providerId="ADAL" clId="{8E3C6EF8-B2BB-4B1D-BCF2-F71287AF8F7C}" dt="2024-06-26T08:27:03.628" v="8444" actId="700"/>
          <ac:spMkLst>
            <pc:docMk/>
            <pc:sldMk cId="1065089559" sldId="287"/>
            <ac:spMk id="4" creationId="{2B3CB659-9653-2C66-BA3E-6A4254DE75B3}"/>
          </ac:spMkLst>
        </pc:spChg>
        <pc:spChg chg="mod ord">
          <ac:chgData name="LUIGI VEROLLA" userId="c77b5d52-157d-471e-a4d2-7a88d105abc3" providerId="ADAL" clId="{8E3C6EF8-B2BB-4B1D-BCF2-F71287AF8F7C}" dt="2024-06-26T08:27:03.628" v="8444" actId="700"/>
          <ac:spMkLst>
            <pc:docMk/>
            <pc:sldMk cId="1065089559" sldId="287"/>
            <ac:spMk id="5" creationId="{561FFDAB-8990-5D60-E379-AA15BBD52A13}"/>
          </ac:spMkLst>
        </pc:spChg>
        <pc:spChg chg="add del mod ord">
          <ac:chgData name="LUIGI VEROLLA" userId="c77b5d52-157d-471e-a4d2-7a88d105abc3" providerId="ADAL" clId="{8E3C6EF8-B2BB-4B1D-BCF2-F71287AF8F7C}" dt="2024-06-26T08:27:49.445" v="8454" actId="12084"/>
          <ac:spMkLst>
            <pc:docMk/>
            <pc:sldMk cId="1065089559" sldId="287"/>
            <ac:spMk id="6" creationId="{D5C9CD53-49D6-DBF5-DC13-05EC496E82B9}"/>
          </ac:spMkLst>
        </pc:spChg>
        <pc:spChg chg="del mod">
          <ac:chgData name="LUIGI VEROLLA" userId="c77b5d52-157d-471e-a4d2-7a88d105abc3" providerId="ADAL" clId="{8E3C6EF8-B2BB-4B1D-BCF2-F71287AF8F7C}" dt="2024-06-26T08:26:59.050" v="8443" actId="478"/>
          <ac:spMkLst>
            <pc:docMk/>
            <pc:sldMk cId="1065089559" sldId="287"/>
            <ac:spMk id="7" creationId="{B77F4B9E-DEE3-32E6-7627-D0E02AEF0666}"/>
          </ac:spMkLst>
        </pc:spChg>
        <pc:graphicFrameChg chg="add mod">
          <ac:chgData name="LUIGI VEROLLA" userId="c77b5d52-157d-471e-a4d2-7a88d105abc3" providerId="ADAL" clId="{8E3C6EF8-B2BB-4B1D-BCF2-F71287AF8F7C}" dt="2024-06-26T08:27:35.666" v="8452" actId="12084"/>
          <ac:graphicFrameMkLst>
            <pc:docMk/>
            <pc:sldMk cId="1065089559" sldId="287"/>
            <ac:graphicFrameMk id="8" creationId="{84CB32C4-51D7-C1D3-2F9C-2F1F0F21680F}"/>
          </ac:graphicFrameMkLst>
        </pc:graphicFrameChg>
        <pc:graphicFrameChg chg="add mod">
          <ac:chgData name="LUIGI VEROLLA" userId="c77b5d52-157d-471e-a4d2-7a88d105abc3" providerId="ADAL" clId="{8E3C6EF8-B2BB-4B1D-BCF2-F71287AF8F7C}" dt="2024-06-26T08:30:08.167" v="8504" actId="20577"/>
          <ac:graphicFrameMkLst>
            <pc:docMk/>
            <pc:sldMk cId="1065089559" sldId="287"/>
            <ac:graphicFrameMk id="9" creationId="{DED951D8-F730-1B94-432C-F41708A379AF}"/>
          </ac:graphicFrameMkLst>
        </pc:graphicFrameChg>
      </pc:sldChg>
      <pc:sldChg chg="addSp delSp modSp mod modClrScheme chgLayout">
        <pc:chgData name="LUIGI VEROLLA" userId="c77b5d52-157d-471e-a4d2-7a88d105abc3" providerId="ADAL" clId="{8E3C6EF8-B2BB-4B1D-BCF2-F71287AF8F7C}" dt="2024-06-26T08:40:41.364" v="8991" actId="13782"/>
        <pc:sldMkLst>
          <pc:docMk/>
          <pc:sldMk cId="2698811565" sldId="288"/>
        </pc:sldMkLst>
        <pc:spChg chg="mod ord">
          <ac:chgData name="LUIGI VEROLLA" userId="c77b5d52-157d-471e-a4d2-7a88d105abc3" providerId="ADAL" clId="{8E3C6EF8-B2BB-4B1D-BCF2-F71287AF8F7C}" dt="2024-06-26T08:32:06.395" v="8631" actId="700"/>
          <ac:spMkLst>
            <pc:docMk/>
            <pc:sldMk cId="2698811565" sldId="288"/>
            <ac:spMk id="2" creationId="{B895B8DD-4CFA-8CB1-CB81-AF8F2E849A7E}"/>
          </ac:spMkLst>
        </pc:spChg>
        <pc:spChg chg="del">
          <ac:chgData name="LUIGI VEROLLA" userId="c77b5d52-157d-471e-a4d2-7a88d105abc3" providerId="ADAL" clId="{8E3C6EF8-B2BB-4B1D-BCF2-F71287AF8F7C}" dt="2024-06-26T08:31:40.072" v="8594" actId="478"/>
          <ac:spMkLst>
            <pc:docMk/>
            <pc:sldMk cId="2698811565" sldId="288"/>
            <ac:spMk id="3" creationId="{D4366E7C-34C8-95B1-7AC1-659B9310CB45}"/>
          </ac:spMkLst>
        </pc:spChg>
        <pc:spChg chg="del">
          <ac:chgData name="LUIGI VEROLLA" userId="c77b5d52-157d-471e-a4d2-7a88d105abc3" providerId="ADAL" clId="{8E3C6EF8-B2BB-4B1D-BCF2-F71287AF8F7C}" dt="2024-06-26T08:31:42.254" v="8595" actId="478"/>
          <ac:spMkLst>
            <pc:docMk/>
            <pc:sldMk cId="2698811565" sldId="288"/>
            <ac:spMk id="4" creationId="{DF3A2888-8484-CBF5-AC8A-39F9A5093D52}"/>
          </ac:spMkLst>
        </pc:spChg>
        <pc:spChg chg="mod ord">
          <ac:chgData name="LUIGI VEROLLA" userId="c77b5d52-157d-471e-a4d2-7a88d105abc3" providerId="ADAL" clId="{8E3C6EF8-B2BB-4B1D-BCF2-F71287AF8F7C}" dt="2024-06-26T08:32:32.181" v="8672" actId="20577"/>
          <ac:spMkLst>
            <pc:docMk/>
            <pc:sldMk cId="2698811565" sldId="288"/>
            <ac:spMk id="5" creationId="{49F07D62-668D-CA3E-C39D-8FE5798B98AE}"/>
          </ac:spMkLst>
        </pc:spChg>
        <pc:spChg chg="mod ord">
          <ac:chgData name="LUIGI VEROLLA" userId="c77b5d52-157d-471e-a4d2-7a88d105abc3" providerId="ADAL" clId="{8E3C6EF8-B2BB-4B1D-BCF2-F71287AF8F7C}" dt="2024-06-26T08:32:06.395" v="8631" actId="700"/>
          <ac:spMkLst>
            <pc:docMk/>
            <pc:sldMk cId="2698811565" sldId="288"/>
            <ac:spMk id="6" creationId="{0A13E74A-87DB-C85C-32A7-0F166A11681A}"/>
          </ac:spMkLst>
        </pc:spChg>
        <pc:spChg chg="mod ord">
          <ac:chgData name="LUIGI VEROLLA" userId="c77b5d52-157d-471e-a4d2-7a88d105abc3" providerId="ADAL" clId="{8E3C6EF8-B2BB-4B1D-BCF2-F71287AF8F7C}" dt="2024-06-26T08:32:06.395" v="8631" actId="700"/>
          <ac:spMkLst>
            <pc:docMk/>
            <pc:sldMk cId="2698811565" sldId="288"/>
            <ac:spMk id="7" creationId="{2BD3E966-D1F4-B9DA-1121-4307A1802287}"/>
          </ac:spMkLst>
        </pc:spChg>
        <pc:spChg chg="del mod ord">
          <ac:chgData name="LUIGI VEROLLA" userId="c77b5d52-157d-471e-a4d2-7a88d105abc3" providerId="ADAL" clId="{8E3C6EF8-B2BB-4B1D-BCF2-F71287AF8F7C}" dt="2024-06-26T08:32:06.395" v="8631" actId="700"/>
          <ac:spMkLst>
            <pc:docMk/>
            <pc:sldMk cId="2698811565" sldId="288"/>
            <ac:spMk id="8" creationId="{FF19222F-056F-5988-96F5-EDB4503572B7}"/>
          </ac:spMkLst>
        </pc:spChg>
        <pc:spChg chg="add del mod">
          <ac:chgData name="LUIGI VEROLLA" userId="c77b5d52-157d-471e-a4d2-7a88d105abc3" providerId="ADAL" clId="{8E3C6EF8-B2BB-4B1D-BCF2-F71287AF8F7C}" dt="2024-06-26T08:31:45.830" v="8597" actId="478"/>
          <ac:spMkLst>
            <pc:docMk/>
            <pc:sldMk cId="2698811565" sldId="288"/>
            <ac:spMk id="10" creationId="{14D2B18B-9DE8-AA49-2521-976F166A4480}"/>
          </ac:spMkLst>
        </pc:spChg>
        <pc:spChg chg="add del mod">
          <ac:chgData name="LUIGI VEROLLA" userId="c77b5d52-157d-471e-a4d2-7a88d105abc3" providerId="ADAL" clId="{8E3C6EF8-B2BB-4B1D-BCF2-F71287AF8F7C}" dt="2024-06-26T08:31:43.405" v="8596" actId="478"/>
          <ac:spMkLst>
            <pc:docMk/>
            <pc:sldMk cId="2698811565" sldId="288"/>
            <ac:spMk id="12" creationId="{54054E41-4291-8C11-08A2-6646566D7662}"/>
          </ac:spMkLst>
        </pc:spChg>
        <pc:spChg chg="add del mod ord">
          <ac:chgData name="LUIGI VEROLLA" userId="c77b5d52-157d-471e-a4d2-7a88d105abc3" providerId="ADAL" clId="{8E3C6EF8-B2BB-4B1D-BCF2-F71287AF8F7C}" dt="2024-06-26T08:40:12.503" v="8989" actId="12084"/>
          <ac:spMkLst>
            <pc:docMk/>
            <pc:sldMk cId="2698811565" sldId="288"/>
            <ac:spMk id="13" creationId="{D3889946-6DAF-D256-155A-3F4BE3B117B5}"/>
          </ac:spMkLst>
        </pc:spChg>
        <pc:graphicFrameChg chg="add mod">
          <ac:chgData name="LUIGI VEROLLA" userId="c77b5d52-157d-471e-a4d2-7a88d105abc3" providerId="ADAL" clId="{8E3C6EF8-B2BB-4B1D-BCF2-F71287AF8F7C}" dt="2024-06-26T08:40:41.364" v="8991" actId="13782"/>
          <ac:graphicFrameMkLst>
            <pc:docMk/>
            <pc:sldMk cId="2698811565" sldId="288"/>
            <ac:graphicFrameMk id="14" creationId="{0A0DBE73-F584-93AD-D473-FC858144C2A2}"/>
          </ac:graphicFrameMkLst>
        </pc:graphicFrameChg>
      </pc:sldChg>
      <pc:sldChg chg="addSp delSp modSp mod modClrScheme chgLayout">
        <pc:chgData name="LUIGI VEROLLA" userId="c77b5d52-157d-471e-a4d2-7a88d105abc3" providerId="ADAL" clId="{8E3C6EF8-B2BB-4B1D-BCF2-F71287AF8F7C}" dt="2024-07-03T13:20:13.312" v="20092"/>
        <pc:sldMkLst>
          <pc:docMk/>
          <pc:sldMk cId="3440335537" sldId="290"/>
        </pc:sldMkLst>
        <pc:spChg chg="mod ord">
          <ac:chgData name="LUIGI VEROLLA" userId="c77b5d52-157d-471e-a4d2-7a88d105abc3" providerId="ADAL" clId="{8E3C6EF8-B2BB-4B1D-BCF2-F71287AF8F7C}" dt="2024-06-26T08:41:58.371" v="9000" actId="700"/>
          <ac:spMkLst>
            <pc:docMk/>
            <pc:sldMk cId="3440335537" sldId="290"/>
            <ac:spMk id="2" creationId="{5E0DBB70-3D4D-24C9-EE74-06C64AA15509}"/>
          </ac:spMkLst>
        </pc:spChg>
        <pc:spChg chg="mod ord">
          <ac:chgData name="LUIGI VEROLLA" userId="c77b5d52-157d-471e-a4d2-7a88d105abc3" providerId="ADAL" clId="{8E3C6EF8-B2BB-4B1D-BCF2-F71287AF8F7C}" dt="2024-06-26T08:41:58.371" v="9000" actId="700"/>
          <ac:spMkLst>
            <pc:docMk/>
            <pc:sldMk cId="3440335537" sldId="290"/>
            <ac:spMk id="3" creationId="{292643BA-0CDB-DAEA-B0E9-89ABEDAFCF67}"/>
          </ac:spMkLst>
        </pc:spChg>
        <pc:spChg chg="mod ord">
          <ac:chgData name="LUIGI VEROLLA" userId="c77b5d52-157d-471e-a4d2-7a88d105abc3" providerId="ADAL" clId="{8E3C6EF8-B2BB-4B1D-BCF2-F71287AF8F7C}" dt="2024-06-26T08:41:58.371" v="9000" actId="700"/>
          <ac:spMkLst>
            <pc:docMk/>
            <pc:sldMk cId="3440335537" sldId="290"/>
            <ac:spMk id="8" creationId="{274CB567-07D7-EE79-1124-7BC83C08BE9F}"/>
          </ac:spMkLst>
        </pc:spChg>
        <pc:spChg chg="del mod ord">
          <ac:chgData name="LUIGI VEROLLA" userId="c77b5d52-157d-471e-a4d2-7a88d105abc3" providerId="ADAL" clId="{8E3C6EF8-B2BB-4B1D-BCF2-F71287AF8F7C}" dt="2024-06-26T08:43:38.829" v="9066" actId="12084"/>
          <ac:spMkLst>
            <pc:docMk/>
            <pc:sldMk cId="3440335537" sldId="290"/>
            <ac:spMk id="10" creationId="{A85AC0E1-8CBC-B78D-A581-6C8C0B0792EE}"/>
          </ac:spMkLst>
        </pc:spChg>
        <pc:spChg chg="mod ord">
          <ac:chgData name="LUIGI VEROLLA" userId="c77b5d52-157d-471e-a4d2-7a88d105abc3" providerId="ADAL" clId="{8E3C6EF8-B2BB-4B1D-BCF2-F71287AF8F7C}" dt="2024-07-03T13:20:13.312" v="20092"/>
          <ac:spMkLst>
            <pc:docMk/>
            <pc:sldMk cId="3440335537" sldId="290"/>
            <ac:spMk id="11" creationId="{3385B80B-85F6-8B0B-AAB1-3E5DB08ABC7D}"/>
          </ac:spMkLst>
        </pc:spChg>
        <pc:spChg chg="del mod">
          <ac:chgData name="LUIGI VEROLLA" userId="c77b5d52-157d-471e-a4d2-7a88d105abc3" providerId="ADAL" clId="{8E3C6EF8-B2BB-4B1D-BCF2-F71287AF8F7C}" dt="2024-06-26T08:41:54.625" v="8999" actId="478"/>
          <ac:spMkLst>
            <pc:docMk/>
            <pc:sldMk cId="3440335537" sldId="290"/>
            <ac:spMk id="12" creationId="{2AF562B6-8832-C858-0259-3AF1B29AEA82}"/>
          </ac:spMkLst>
        </pc:spChg>
        <pc:graphicFrameChg chg="add mod">
          <ac:chgData name="LUIGI VEROLLA" userId="c77b5d52-157d-471e-a4d2-7a88d105abc3" providerId="ADAL" clId="{8E3C6EF8-B2BB-4B1D-BCF2-F71287AF8F7C}" dt="2024-06-26T08:47:21.221" v="9165" actId="113"/>
          <ac:graphicFrameMkLst>
            <pc:docMk/>
            <pc:sldMk cId="3440335537" sldId="290"/>
            <ac:graphicFrameMk id="4" creationId="{E4FAB32B-E6A7-789B-7F62-4E19714F86CE}"/>
          </ac:graphicFrameMkLst>
        </pc:graphicFrameChg>
      </pc:sldChg>
      <pc:sldChg chg="addSp delSp modSp mod modClrScheme chgLayout">
        <pc:chgData name="LUIGI VEROLLA" userId="c77b5d52-157d-471e-a4d2-7a88d105abc3" providerId="ADAL" clId="{8E3C6EF8-B2BB-4B1D-BCF2-F71287AF8F7C}" dt="2024-06-26T09:33:59.951" v="9447" actId="20577"/>
        <pc:sldMkLst>
          <pc:docMk/>
          <pc:sldMk cId="4291978201" sldId="291"/>
        </pc:sldMkLst>
        <pc:spChg chg="mod ord">
          <ac:chgData name="LUIGI VEROLLA" userId="c77b5d52-157d-471e-a4d2-7a88d105abc3" providerId="ADAL" clId="{8E3C6EF8-B2BB-4B1D-BCF2-F71287AF8F7C}" dt="2024-06-26T09:28:53.048" v="9197" actId="700"/>
          <ac:spMkLst>
            <pc:docMk/>
            <pc:sldMk cId="4291978201" sldId="291"/>
            <ac:spMk id="2" creationId="{C47BCDF8-C5F6-A356-32DB-5CECC4399245}"/>
          </ac:spMkLst>
        </pc:spChg>
        <pc:spChg chg="mod ord">
          <ac:chgData name="LUIGI VEROLLA" userId="c77b5d52-157d-471e-a4d2-7a88d105abc3" providerId="ADAL" clId="{8E3C6EF8-B2BB-4B1D-BCF2-F71287AF8F7C}" dt="2024-06-26T09:28:53.048" v="9197" actId="700"/>
          <ac:spMkLst>
            <pc:docMk/>
            <pc:sldMk cId="4291978201" sldId="291"/>
            <ac:spMk id="3" creationId="{7E973F30-4C1E-9B4D-D701-BA4EF016B906}"/>
          </ac:spMkLst>
        </pc:spChg>
        <pc:spChg chg="del mod ord">
          <ac:chgData name="LUIGI VEROLLA" userId="c77b5d52-157d-471e-a4d2-7a88d105abc3" providerId="ADAL" clId="{8E3C6EF8-B2BB-4B1D-BCF2-F71287AF8F7C}" dt="2024-06-26T09:29:06.135" v="9198" actId="12084"/>
          <ac:spMkLst>
            <pc:docMk/>
            <pc:sldMk cId="4291978201" sldId="291"/>
            <ac:spMk id="4" creationId="{B8608045-77E8-1969-DAE8-123269713A47}"/>
          </ac:spMkLst>
        </pc:spChg>
        <pc:spChg chg="del mod">
          <ac:chgData name="LUIGI VEROLLA" userId="c77b5d52-157d-471e-a4d2-7a88d105abc3" providerId="ADAL" clId="{8E3C6EF8-B2BB-4B1D-BCF2-F71287AF8F7C}" dt="2024-06-26T09:28:48.362" v="9196" actId="478"/>
          <ac:spMkLst>
            <pc:docMk/>
            <pc:sldMk cId="4291978201" sldId="291"/>
            <ac:spMk id="5" creationId="{E5A3F66D-E713-906B-482D-D84A22B9E3FE}"/>
          </ac:spMkLst>
        </pc:spChg>
        <pc:spChg chg="mod ord">
          <ac:chgData name="LUIGI VEROLLA" userId="c77b5d52-157d-471e-a4d2-7a88d105abc3" providerId="ADAL" clId="{8E3C6EF8-B2BB-4B1D-BCF2-F71287AF8F7C}" dt="2024-06-26T09:28:53.048" v="9197" actId="700"/>
          <ac:spMkLst>
            <pc:docMk/>
            <pc:sldMk cId="4291978201" sldId="291"/>
            <ac:spMk id="6" creationId="{E6721CAB-CE95-4936-764B-68A8D940AC1C}"/>
          </ac:spMkLst>
        </pc:spChg>
        <pc:spChg chg="mod ord">
          <ac:chgData name="LUIGI VEROLLA" userId="c77b5d52-157d-471e-a4d2-7a88d105abc3" providerId="ADAL" clId="{8E3C6EF8-B2BB-4B1D-BCF2-F71287AF8F7C}" dt="2024-06-26T09:28:53.048" v="9197" actId="700"/>
          <ac:spMkLst>
            <pc:docMk/>
            <pc:sldMk cId="4291978201" sldId="291"/>
            <ac:spMk id="7" creationId="{6929FF90-D49D-84D2-1B6F-950D4695B757}"/>
          </ac:spMkLst>
        </pc:spChg>
        <pc:graphicFrameChg chg="add mod">
          <ac:chgData name="LUIGI VEROLLA" userId="c77b5d52-157d-471e-a4d2-7a88d105abc3" providerId="ADAL" clId="{8E3C6EF8-B2BB-4B1D-BCF2-F71287AF8F7C}" dt="2024-06-26T09:33:59.951" v="9447" actId="20577"/>
          <ac:graphicFrameMkLst>
            <pc:docMk/>
            <pc:sldMk cId="4291978201" sldId="291"/>
            <ac:graphicFrameMk id="8" creationId="{D8275955-A4F1-90D2-D69F-6D2FE07D7F24}"/>
          </ac:graphicFrameMkLst>
        </pc:graphicFrameChg>
      </pc:sldChg>
      <pc:sldChg chg="delSp modSp add del mod modClrScheme chgLayout">
        <pc:chgData name="LUIGI VEROLLA" userId="c77b5d52-157d-471e-a4d2-7a88d105abc3" providerId="ADAL" clId="{8E3C6EF8-B2BB-4B1D-BCF2-F71287AF8F7C}" dt="2024-06-26T09:32:55.382" v="9407" actId="47"/>
        <pc:sldMkLst>
          <pc:docMk/>
          <pc:sldMk cId="4278570799" sldId="292"/>
        </pc:sldMkLst>
        <pc:spChg chg="mod ord">
          <ac:chgData name="LUIGI VEROLLA" userId="c77b5d52-157d-471e-a4d2-7a88d105abc3" providerId="ADAL" clId="{8E3C6EF8-B2BB-4B1D-BCF2-F71287AF8F7C}" dt="2024-06-25T15:13:48.540" v="5313" actId="700"/>
          <ac:spMkLst>
            <pc:docMk/>
            <pc:sldMk cId="4278570799" sldId="292"/>
            <ac:spMk id="2" creationId="{B1592015-AFD0-65D1-7974-730E367C052B}"/>
          </ac:spMkLst>
        </pc:spChg>
        <pc:spChg chg="mod ord">
          <ac:chgData name="LUIGI VEROLLA" userId="c77b5d52-157d-471e-a4d2-7a88d105abc3" providerId="ADAL" clId="{8E3C6EF8-B2BB-4B1D-BCF2-F71287AF8F7C}" dt="2024-06-25T15:13:48.540" v="5313" actId="700"/>
          <ac:spMkLst>
            <pc:docMk/>
            <pc:sldMk cId="4278570799" sldId="292"/>
            <ac:spMk id="8" creationId="{AD985E52-C1BB-E459-1410-57462E85C35A}"/>
          </ac:spMkLst>
        </pc:spChg>
        <pc:spChg chg="mod ord">
          <ac:chgData name="LUIGI VEROLLA" userId="c77b5d52-157d-471e-a4d2-7a88d105abc3" providerId="ADAL" clId="{8E3C6EF8-B2BB-4B1D-BCF2-F71287AF8F7C}" dt="2024-06-25T15:13:48.540" v="5313" actId="700"/>
          <ac:spMkLst>
            <pc:docMk/>
            <pc:sldMk cId="4278570799" sldId="292"/>
            <ac:spMk id="9" creationId="{DD5F31B9-5BBD-43D4-C34B-560428CBA779}"/>
          </ac:spMkLst>
        </pc:spChg>
        <pc:spChg chg="mod ord">
          <ac:chgData name="LUIGI VEROLLA" userId="c77b5d52-157d-471e-a4d2-7a88d105abc3" providerId="ADAL" clId="{8E3C6EF8-B2BB-4B1D-BCF2-F71287AF8F7C}" dt="2024-06-25T15:13:48.540" v="5313" actId="700"/>
          <ac:spMkLst>
            <pc:docMk/>
            <pc:sldMk cId="4278570799" sldId="292"/>
            <ac:spMk id="10" creationId="{92AD8955-0973-396B-E643-9F72CD9DEF9E}"/>
          </ac:spMkLst>
        </pc:spChg>
        <pc:spChg chg="del mod ord">
          <ac:chgData name="LUIGI VEROLLA" userId="c77b5d52-157d-471e-a4d2-7a88d105abc3" providerId="ADAL" clId="{8E3C6EF8-B2BB-4B1D-BCF2-F71287AF8F7C}" dt="2024-06-25T15:21:23.760" v="6363" actId="478"/>
          <ac:spMkLst>
            <pc:docMk/>
            <pc:sldMk cId="4278570799" sldId="292"/>
            <ac:spMk id="11" creationId="{F56D0E05-1BF1-2689-CA13-DEF92D2E511F}"/>
          </ac:spMkLst>
        </pc:spChg>
        <pc:spChg chg="del mod ord">
          <ac:chgData name="LUIGI VEROLLA" userId="c77b5d52-157d-471e-a4d2-7a88d105abc3" providerId="ADAL" clId="{8E3C6EF8-B2BB-4B1D-BCF2-F71287AF8F7C}" dt="2024-06-25T15:21:22.198" v="6362" actId="478"/>
          <ac:spMkLst>
            <pc:docMk/>
            <pc:sldMk cId="4278570799" sldId="292"/>
            <ac:spMk id="12" creationId="{A7534BFC-518E-1EAD-3463-43DB6E446D0C}"/>
          </ac:spMkLst>
        </pc:spChg>
        <pc:spChg chg="mod ord">
          <ac:chgData name="LUIGI VEROLLA" userId="c77b5d52-157d-471e-a4d2-7a88d105abc3" providerId="ADAL" clId="{8E3C6EF8-B2BB-4B1D-BCF2-F71287AF8F7C}" dt="2024-06-26T09:32:49.207" v="9406" actId="6549"/>
          <ac:spMkLst>
            <pc:docMk/>
            <pc:sldMk cId="4278570799" sldId="292"/>
            <ac:spMk id="13" creationId="{81A21E11-1478-6CAE-BDAD-BE2045689DCF}"/>
          </ac:spMkLst>
        </pc:spChg>
      </pc:sldChg>
      <pc:sldChg chg="modSp">
        <pc:chgData name="LUIGI VEROLLA" userId="c77b5d52-157d-471e-a4d2-7a88d105abc3" providerId="ADAL" clId="{8E3C6EF8-B2BB-4B1D-BCF2-F71287AF8F7C}" dt="2024-06-28T14:39:17.065" v="15533" actId="12269"/>
        <pc:sldMkLst>
          <pc:docMk/>
          <pc:sldMk cId="1497953010" sldId="295"/>
        </pc:sldMkLst>
        <pc:graphicFrameChg chg="mod">
          <ac:chgData name="LUIGI VEROLLA" userId="c77b5d52-157d-471e-a4d2-7a88d105abc3" providerId="ADAL" clId="{8E3C6EF8-B2BB-4B1D-BCF2-F71287AF8F7C}" dt="2024-06-28T14:39:17.065" v="15533" actId="12269"/>
          <ac:graphicFrameMkLst>
            <pc:docMk/>
            <pc:sldMk cId="1497953010" sldId="295"/>
            <ac:graphicFrameMk id="7" creationId="{88B6E0C7-967D-44CF-4A31-36C7958A891F}"/>
          </ac:graphicFrameMkLst>
        </pc:graphicFrameChg>
      </pc:sldChg>
      <pc:sldChg chg="del">
        <pc:chgData name="LUIGI VEROLLA" userId="c77b5d52-157d-471e-a4d2-7a88d105abc3" providerId="ADAL" clId="{8E3C6EF8-B2BB-4B1D-BCF2-F71287AF8F7C}" dt="2024-06-28T13:14:45.431" v="15221" actId="47"/>
        <pc:sldMkLst>
          <pc:docMk/>
          <pc:sldMk cId="1548262223" sldId="300"/>
        </pc:sldMkLst>
      </pc:sldChg>
      <pc:sldChg chg="modSp">
        <pc:chgData name="LUIGI VEROLLA" userId="c77b5d52-157d-471e-a4d2-7a88d105abc3" providerId="ADAL" clId="{8E3C6EF8-B2BB-4B1D-BCF2-F71287AF8F7C}" dt="2024-06-28T13:18:25.263" v="15527" actId="20577"/>
        <pc:sldMkLst>
          <pc:docMk/>
          <pc:sldMk cId="1671608978" sldId="301"/>
        </pc:sldMkLst>
        <pc:graphicFrameChg chg="mod">
          <ac:chgData name="LUIGI VEROLLA" userId="c77b5d52-157d-471e-a4d2-7a88d105abc3" providerId="ADAL" clId="{8E3C6EF8-B2BB-4B1D-BCF2-F71287AF8F7C}" dt="2024-06-28T13:18:25.263" v="15527" actId="20577"/>
          <ac:graphicFrameMkLst>
            <pc:docMk/>
            <pc:sldMk cId="1671608978" sldId="301"/>
            <ac:graphicFrameMk id="9" creationId="{B446A4A9-ABA6-4357-25AF-F54785F68626}"/>
          </ac:graphicFrameMkLst>
        </pc:graphicFrameChg>
      </pc:sldChg>
      <pc:sldChg chg="modSp">
        <pc:chgData name="LUIGI VEROLLA" userId="c77b5d52-157d-471e-a4d2-7a88d105abc3" providerId="ADAL" clId="{8E3C6EF8-B2BB-4B1D-BCF2-F71287AF8F7C}" dt="2024-06-28T13:18:56.485" v="15531" actId="113"/>
        <pc:sldMkLst>
          <pc:docMk/>
          <pc:sldMk cId="558775904" sldId="312"/>
        </pc:sldMkLst>
        <pc:graphicFrameChg chg="mod">
          <ac:chgData name="LUIGI VEROLLA" userId="c77b5d52-157d-471e-a4d2-7a88d105abc3" providerId="ADAL" clId="{8E3C6EF8-B2BB-4B1D-BCF2-F71287AF8F7C}" dt="2024-06-28T13:18:56.485" v="15531" actId="113"/>
          <ac:graphicFrameMkLst>
            <pc:docMk/>
            <pc:sldMk cId="558775904" sldId="312"/>
            <ac:graphicFrameMk id="15" creationId="{ECCD608E-1397-AEB6-24B1-DBE3DB3D75C4}"/>
          </ac:graphicFrameMkLst>
        </pc:graphicFrameChg>
      </pc:sldChg>
      <pc:sldChg chg="modSp">
        <pc:chgData name="LUIGI VEROLLA" userId="c77b5d52-157d-471e-a4d2-7a88d105abc3" providerId="ADAL" clId="{8E3C6EF8-B2BB-4B1D-BCF2-F71287AF8F7C}" dt="2024-06-28T13:19:28.495" v="15532" actId="13782"/>
        <pc:sldMkLst>
          <pc:docMk/>
          <pc:sldMk cId="802201039" sldId="314"/>
        </pc:sldMkLst>
        <pc:graphicFrameChg chg="mod">
          <ac:chgData name="LUIGI VEROLLA" userId="c77b5d52-157d-471e-a4d2-7a88d105abc3" providerId="ADAL" clId="{8E3C6EF8-B2BB-4B1D-BCF2-F71287AF8F7C}" dt="2024-06-28T13:19:28.495" v="15532" actId="13782"/>
          <ac:graphicFrameMkLst>
            <pc:docMk/>
            <pc:sldMk cId="802201039" sldId="314"/>
            <ac:graphicFrameMk id="7" creationId="{8DB5CC7A-69B3-0DC6-C143-09B95CD47022}"/>
          </ac:graphicFrameMkLst>
        </pc:graphicFrameChg>
      </pc:sldChg>
      <pc:sldChg chg="modSp mod">
        <pc:chgData name="LUIGI VEROLLA" userId="c77b5d52-157d-471e-a4d2-7a88d105abc3" providerId="ADAL" clId="{8E3C6EF8-B2BB-4B1D-BCF2-F71287AF8F7C}" dt="2024-06-26T13:06:13.818" v="12230" actId="1076"/>
        <pc:sldMkLst>
          <pc:docMk/>
          <pc:sldMk cId="2848152979" sldId="317"/>
        </pc:sldMkLst>
        <pc:picChg chg="mod">
          <ac:chgData name="LUIGI VEROLLA" userId="c77b5d52-157d-471e-a4d2-7a88d105abc3" providerId="ADAL" clId="{8E3C6EF8-B2BB-4B1D-BCF2-F71287AF8F7C}" dt="2024-06-26T13:06:13.818" v="12230" actId="1076"/>
          <ac:picMkLst>
            <pc:docMk/>
            <pc:sldMk cId="2848152979" sldId="317"/>
            <ac:picMk id="8" creationId="{F2956152-9BEE-1C4B-AEA3-2B6E52A98115}"/>
          </ac:picMkLst>
        </pc:picChg>
      </pc:sldChg>
      <pc:sldChg chg="ord">
        <pc:chgData name="LUIGI VEROLLA" userId="c77b5d52-157d-471e-a4d2-7a88d105abc3" providerId="ADAL" clId="{8E3C6EF8-B2BB-4B1D-BCF2-F71287AF8F7C}" dt="2024-06-27T19:14:14.859" v="13867"/>
        <pc:sldMkLst>
          <pc:docMk/>
          <pc:sldMk cId="2583129600" sldId="324"/>
        </pc:sldMkLst>
      </pc:sldChg>
      <pc:sldChg chg="ord">
        <pc:chgData name="LUIGI VEROLLA" userId="c77b5d52-157d-471e-a4d2-7a88d105abc3" providerId="ADAL" clId="{8E3C6EF8-B2BB-4B1D-BCF2-F71287AF8F7C}" dt="2024-06-27T19:14:03.688" v="13865"/>
        <pc:sldMkLst>
          <pc:docMk/>
          <pc:sldMk cId="4143861680" sldId="325"/>
        </pc:sldMkLst>
      </pc:sldChg>
      <pc:sldChg chg="modSp mod">
        <pc:chgData name="LUIGI VEROLLA" userId="c77b5d52-157d-471e-a4d2-7a88d105abc3" providerId="ADAL" clId="{8E3C6EF8-B2BB-4B1D-BCF2-F71287AF8F7C}" dt="2024-07-03T13:20:41.252" v="20164" actId="20577"/>
        <pc:sldMkLst>
          <pc:docMk/>
          <pc:sldMk cId="3726908008" sldId="326"/>
        </pc:sldMkLst>
        <pc:spChg chg="mod">
          <ac:chgData name="LUIGI VEROLLA" userId="c77b5d52-157d-471e-a4d2-7a88d105abc3" providerId="ADAL" clId="{8E3C6EF8-B2BB-4B1D-BCF2-F71287AF8F7C}" dt="2024-07-03T13:20:41.252" v="20164" actId="20577"/>
          <ac:spMkLst>
            <pc:docMk/>
            <pc:sldMk cId="3726908008" sldId="326"/>
            <ac:spMk id="11" creationId="{BE40AF8B-AA05-4206-1CFE-D50FA6E751BC}"/>
          </ac:spMkLst>
        </pc:spChg>
        <pc:spChg chg="mod">
          <ac:chgData name="LUIGI VEROLLA" userId="c77b5d52-157d-471e-a4d2-7a88d105abc3" providerId="ADAL" clId="{8E3C6EF8-B2BB-4B1D-BCF2-F71287AF8F7C}" dt="2024-07-03T13:20:13.312" v="20092"/>
          <ac:spMkLst>
            <pc:docMk/>
            <pc:sldMk cId="3726908008" sldId="326"/>
            <ac:spMk id="12" creationId="{7CE47959-BC1C-64B1-9C10-E85F437C3669}"/>
          </ac:spMkLst>
        </pc:spChg>
      </pc:sldChg>
      <pc:sldChg chg="modSp mod">
        <pc:chgData name="LUIGI VEROLLA" userId="c77b5d52-157d-471e-a4d2-7a88d105abc3" providerId="ADAL" clId="{8E3C6EF8-B2BB-4B1D-BCF2-F71287AF8F7C}" dt="2024-07-03T13:20:13.312" v="20092"/>
        <pc:sldMkLst>
          <pc:docMk/>
          <pc:sldMk cId="1874311108" sldId="327"/>
        </pc:sldMkLst>
        <pc:spChg chg="mod">
          <ac:chgData name="LUIGI VEROLLA" userId="c77b5d52-157d-471e-a4d2-7a88d105abc3" providerId="ADAL" clId="{8E3C6EF8-B2BB-4B1D-BCF2-F71287AF8F7C}" dt="2024-07-03T13:20:13.312" v="20092"/>
          <ac:spMkLst>
            <pc:docMk/>
            <pc:sldMk cId="1874311108" sldId="327"/>
            <ac:spMk id="5" creationId="{6A43B5DA-325A-E965-7C30-A54801703A66}"/>
          </ac:spMkLst>
        </pc:spChg>
        <pc:spChg chg="mod">
          <ac:chgData name="LUIGI VEROLLA" userId="c77b5d52-157d-471e-a4d2-7a88d105abc3" providerId="ADAL" clId="{8E3C6EF8-B2BB-4B1D-BCF2-F71287AF8F7C}" dt="2024-06-27T19:13:44.939" v="13863" actId="20577"/>
          <ac:spMkLst>
            <pc:docMk/>
            <pc:sldMk cId="1874311108" sldId="327"/>
            <ac:spMk id="6" creationId="{8A6EDD16-AA2C-E199-FAD4-C5DF2BC73F41}"/>
          </ac:spMkLst>
        </pc:spChg>
        <pc:graphicFrameChg chg="mod">
          <ac:chgData name="LUIGI VEROLLA" userId="c77b5d52-157d-471e-a4d2-7a88d105abc3" providerId="ADAL" clId="{8E3C6EF8-B2BB-4B1D-BCF2-F71287AF8F7C}" dt="2024-06-27T19:21:36.238" v="14471" actId="12100"/>
          <ac:graphicFrameMkLst>
            <pc:docMk/>
            <pc:sldMk cId="1874311108" sldId="327"/>
            <ac:graphicFrameMk id="9" creationId="{2B53E09E-AF79-B30E-C3D3-F6D79B83FBC2}"/>
          </ac:graphicFrameMkLst>
        </pc:graphicFrameChg>
      </pc:sldChg>
      <pc:sldChg chg="modSp mod">
        <pc:chgData name="LUIGI VEROLLA" userId="c77b5d52-157d-471e-a4d2-7a88d105abc3" providerId="ADAL" clId="{8E3C6EF8-B2BB-4B1D-BCF2-F71287AF8F7C}" dt="2024-07-03T13:20:13.312" v="20092"/>
        <pc:sldMkLst>
          <pc:docMk/>
          <pc:sldMk cId="3379286716" sldId="328"/>
        </pc:sldMkLst>
        <pc:spChg chg="mod">
          <ac:chgData name="LUIGI VEROLLA" userId="c77b5d52-157d-471e-a4d2-7a88d105abc3" providerId="ADAL" clId="{8E3C6EF8-B2BB-4B1D-BCF2-F71287AF8F7C}" dt="2024-07-03T13:20:13.312" v="20092"/>
          <ac:spMkLst>
            <pc:docMk/>
            <pc:sldMk cId="3379286716" sldId="328"/>
            <ac:spMk id="3" creationId="{884C679B-25E6-D958-C4A8-0E4D7C2D913E}"/>
          </ac:spMkLst>
        </pc:spChg>
        <pc:spChg chg="mod">
          <ac:chgData name="LUIGI VEROLLA" userId="c77b5d52-157d-471e-a4d2-7a88d105abc3" providerId="ADAL" clId="{8E3C6EF8-B2BB-4B1D-BCF2-F71287AF8F7C}" dt="2024-06-27T19:14:22.320" v="13869" actId="20577"/>
          <ac:spMkLst>
            <pc:docMk/>
            <pc:sldMk cId="3379286716" sldId="328"/>
            <ac:spMk id="4" creationId="{37D01D21-0F63-DA1C-AEE7-A503F1079C40}"/>
          </ac:spMkLst>
        </pc:spChg>
        <pc:graphicFrameChg chg="mod modGraphic">
          <ac:chgData name="LUIGI VEROLLA" userId="c77b5d52-157d-471e-a4d2-7a88d105abc3" providerId="ADAL" clId="{8E3C6EF8-B2BB-4B1D-BCF2-F71287AF8F7C}" dt="2024-06-27T19:12:27.330" v="13851" actId="20577"/>
          <ac:graphicFrameMkLst>
            <pc:docMk/>
            <pc:sldMk cId="3379286716" sldId="328"/>
            <ac:graphicFrameMk id="7" creationId="{C4446ED8-33EF-E5A8-9A52-46625E0BAC5D}"/>
          </ac:graphicFrameMkLst>
        </pc:graphicFrameChg>
      </pc:sldChg>
      <pc:sldChg chg="modSp mod">
        <pc:chgData name="LUIGI VEROLLA" userId="c77b5d52-157d-471e-a4d2-7a88d105abc3" providerId="ADAL" clId="{8E3C6EF8-B2BB-4B1D-BCF2-F71287AF8F7C}" dt="2024-07-03T13:20:13.312" v="20092"/>
        <pc:sldMkLst>
          <pc:docMk/>
          <pc:sldMk cId="470170496" sldId="329"/>
        </pc:sldMkLst>
        <pc:spChg chg="mod">
          <ac:chgData name="LUIGI VEROLLA" userId="c77b5d52-157d-471e-a4d2-7a88d105abc3" providerId="ADAL" clId="{8E3C6EF8-B2BB-4B1D-BCF2-F71287AF8F7C}" dt="2024-07-03T13:20:13.312" v="20092"/>
          <ac:spMkLst>
            <pc:docMk/>
            <pc:sldMk cId="470170496" sldId="329"/>
            <ac:spMk id="3" creationId="{884C679B-25E6-D958-C4A8-0E4D7C2D913E}"/>
          </ac:spMkLst>
        </pc:spChg>
        <pc:spChg chg="mod">
          <ac:chgData name="LUIGI VEROLLA" userId="c77b5d52-157d-471e-a4d2-7a88d105abc3" providerId="ADAL" clId="{8E3C6EF8-B2BB-4B1D-BCF2-F71287AF8F7C}" dt="2024-06-27T19:14:27.022" v="13871" actId="20577"/>
          <ac:spMkLst>
            <pc:docMk/>
            <pc:sldMk cId="470170496" sldId="329"/>
            <ac:spMk id="4" creationId="{37D01D21-0F63-DA1C-AEE7-A503F1079C40}"/>
          </ac:spMkLst>
        </pc:spChg>
        <pc:graphicFrameChg chg="mod modGraphic">
          <ac:chgData name="LUIGI VEROLLA" userId="c77b5d52-157d-471e-a4d2-7a88d105abc3" providerId="ADAL" clId="{8E3C6EF8-B2BB-4B1D-BCF2-F71287AF8F7C}" dt="2024-06-27T19:11:57.967" v="13845" actId="113"/>
          <ac:graphicFrameMkLst>
            <pc:docMk/>
            <pc:sldMk cId="470170496" sldId="329"/>
            <ac:graphicFrameMk id="7" creationId="{C4446ED8-33EF-E5A8-9A52-46625E0BAC5D}"/>
          </ac:graphicFrameMkLst>
        </pc:graphicFrameChg>
      </pc:sldChg>
      <pc:sldChg chg="modSp mod">
        <pc:chgData name="LUIGI VEROLLA" userId="c77b5d52-157d-471e-a4d2-7a88d105abc3" providerId="ADAL" clId="{8E3C6EF8-B2BB-4B1D-BCF2-F71287AF8F7C}" dt="2024-07-03T13:20:13.312" v="20092"/>
        <pc:sldMkLst>
          <pc:docMk/>
          <pc:sldMk cId="746726631" sldId="330"/>
        </pc:sldMkLst>
        <pc:spChg chg="mod">
          <ac:chgData name="LUIGI VEROLLA" userId="c77b5d52-157d-471e-a4d2-7a88d105abc3" providerId="ADAL" clId="{8E3C6EF8-B2BB-4B1D-BCF2-F71287AF8F7C}" dt="2024-07-03T13:20:13.312" v="20092"/>
          <ac:spMkLst>
            <pc:docMk/>
            <pc:sldMk cId="746726631" sldId="330"/>
            <ac:spMk id="7" creationId="{842E576C-A194-7464-A1D8-0AA992A1A4B8}"/>
          </ac:spMkLst>
        </pc:spChg>
        <pc:spChg chg="mod">
          <ac:chgData name="LUIGI VEROLLA" userId="c77b5d52-157d-471e-a4d2-7a88d105abc3" providerId="ADAL" clId="{8E3C6EF8-B2BB-4B1D-BCF2-F71287AF8F7C}" dt="2024-06-27T19:52:23.538" v="15128" actId="20577"/>
          <ac:spMkLst>
            <pc:docMk/>
            <pc:sldMk cId="746726631" sldId="330"/>
            <ac:spMk id="8" creationId="{72AC63C7-5F55-3D8C-6989-E40517DD8D4C}"/>
          </ac:spMkLst>
        </pc:spChg>
      </pc:sldChg>
      <pc:sldChg chg="modSp mod">
        <pc:chgData name="LUIGI VEROLLA" userId="c77b5d52-157d-471e-a4d2-7a88d105abc3" providerId="ADAL" clId="{8E3C6EF8-B2BB-4B1D-BCF2-F71287AF8F7C}" dt="2024-07-03T13:20:13.312" v="20092"/>
        <pc:sldMkLst>
          <pc:docMk/>
          <pc:sldMk cId="1224628854" sldId="331"/>
        </pc:sldMkLst>
        <pc:spChg chg="mod">
          <ac:chgData name="LUIGI VEROLLA" userId="c77b5d52-157d-471e-a4d2-7a88d105abc3" providerId="ADAL" clId="{8E3C6EF8-B2BB-4B1D-BCF2-F71287AF8F7C}" dt="2024-07-03T13:20:13.312" v="20092"/>
          <ac:spMkLst>
            <pc:docMk/>
            <pc:sldMk cId="1224628854" sldId="331"/>
            <ac:spMk id="7" creationId="{842E576C-A194-7464-A1D8-0AA992A1A4B8}"/>
          </ac:spMkLst>
        </pc:spChg>
        <pc:spChg chg="mod">
          <ac:chgData name="LUIGI VEROLLA" userId="c77b5d52-157d-471e-a4d2-7a88d105abc3" providerId="ADAL" clId="{8E3C6EF8-B2BB-4B1D-BCF2-F71287AF8F7C}" dt="2024-06-27T19:52:27.910" v="15130" actId="20577"/>
          <ac:spMkLst>
            <pc:docMk/>
            <pc:sldMk cId="1224628854" sldId="331"/>
            <ac:spMk id="8" creationId="{72AC63C7-5F55-3D8C-6989-E40517DD8D4C}"/>
          </ac:spMkLst>
        </pc:spChg>
      </pc:sldChg>
      <pc:sldChg chg="addSp delSp modSp mod ord">
        <pc:chgData name="LUIGI VEROLLA" userId="c77b5d52-157d-471e-a4d2-7a88d105abc3" providerId="ADAL" clId="{8E3C6EF8-B2BB-4B1D-BCF2-F71287AF8F7C}" dt="2024-07-03T13:20:13.312" v="20092"/>
        <pc:sldMkLst>
          <pc:docMk/>
          <pc:sldMk cId="838108800" sldId="332"/>
        </pc:sldMkLst>
        <pc:spChg chg="mod">
          <ac:chgData name="LUIGI VEROLLA" userId="c77b5d52-157d-471e-a4d2-7a88d105abc3" providerId="ADAL" clId="{8E3C6EF8-B2BB-4B1D-BCF2-F71287AF8F7C}" dt="2024-07-03T13:20:13.312" v="20092"/>
          <ac:spMkLst>
            <pc:docMk/>
            <pc:sldMk cId="838108800" sldId="332"/>
            <ac:spMk id="3" creationId="{A0BC23BE-17DF-C404-E825-77B8BB6FF882}"/>
          </ac:spMkLst>
        </pc:spChg>
        <pc:spChg chg="mod">
          <ac:chgData name="LUIGI VEROLLA" userId="c77b5d52-157d-471e-a4d2-7a88d105abc3" providerId="ADAL" clId="{8E3C6EF8-B2BB-4B1D-BCF2-F71287AF8F7C}" dt="2024-06-27T19:14:31.763" v="13872" actId="20577"/>
          <ac:spMkLst>
            <pc:docMk/>
            <pc:sldMk cId="838108800" sldId="332"/>
            <ac:spMk id="4" creationId="{6A965921-60AD-55A9-1D3B-9048272FAC21}"/>
          </ac:spMkLst>
        </pc:spChg>
        <pc:spChg chg="mod">
          <ac:chgData name="LUIGI VEROLLA" userId="c77b5d52-157d-471e-a4d2-7a88d105abc3" providerId="ADAL" clId="{8E3C6EF8-B2BB-4B1D-BCF2-F71287AF8F7C}" dt="2024-06-27T19:14:57.186" v="13902" actId="20577"/>
          <ac:spMkLst>
            <pc:docMk/>
            <pc:sldMk cId="838108800" sldId="332"/>
            <ac:spMk id="5" creationId="{D514CEA4-E9BE-FAE0-4468-AC5B5B0916DF}"/>
          </ac:spMkLst>
        </pc:spChg>
        <pc:spChg chg="del mod">
          <ac:chgData name="LUIGI VEROLLA" userId="c77b5d52-157d-471e-a4d2-7a88d105abc3" providerId="ADAL" clId="{8E3C6EF8-B2BB-4B1D-BCF2-F71287AF8F7C}" dt="2024-06-27T19:21:04.571" v="14469" actId="12084"/>
          <ac:spMkLst>
            <pc:docMk/>
            <pc:sldMk cId="838108800" sldId="332"/>
            <ac:spMk id="6" creationId="{32AE1A20-F042-284E-FE98-E2DBF1478DAC}"/>
          </ac:spMkLst>
        </pc:spChg>
        <pc:graphicFrameChg chg="add mod">
          <ac:chgData name="LUIGI VEROLLA" userId="c77b5d52-157d-471e-a4d2-7a88d105abc3" providerId="ADAL" clId="{8E3C6EF8-B2BB-4B1D-BCF2-F71287AF8F7C}" dt="2024-06-27T19:21:48.934" v="14472" actId="12100"/>
          <ac:graphicFrameMkLst>
            <pc:docMk/>
            <pc:sldMk cId="838108800" sldId="332"/>
            <ac:graphicFrameMk id="7" creationId="{568B73B8-F8E3-241B-466A-13651F43E223}"/>
          </ac:graphicFrameMkLst>
        </pc:graphicFrameChg>
      </pc:sldChg>
      <pc:sldChg chg="addSp delSp modSp new mod modClrScheme chgLayout">
        <pc:chgData name="LUIGI VEROLLA" userId="c77b5d52-157d-471e-a4d2-7a88d105abc3" providerId="ADAL" clId="{8E3C6EF8-B2BB-4B1D-BCF2-F71287AF8F7C}" dt="2024-06-26T11:52:54.553" v="12008" actId="790"/>
        <pc:sldMkLst>
          <pc:docMk/>
          <pc:sldMk cId="1115109053" sldId="333"/>
        </pc:sldMkLst>
        <pc:spChg chg="mod ord">
          <ac:chgData name="LUIGI VEROLLA" userId="c77b5d52-157d-471e-a4d2-7a88d105abc3" providerId="ADAL" clId="{8E3C6EF8-B2BB-4B1D-BCF2-F71287AF8F7C}" dt="2024-06-24T20:00:48.555" v="5" actId="700"/>
          <ac:spMkLst>
            <pc:docMk/>
            <pc:sldMk cId="1115109053" sldId="333"/>
            <ac:spMk id="2" creationId="{FAC0838B-0D89-5CB2-484D-DFEAB78CBA62}"/>
          </ac:spMkLst>
        </pc:spChg>
        <pc:spChg chg="del mod ord">
          <ac:chgData name="LUIGI VEROLLA" userId="c77b5d52-157d-471e-a4d2-7a88d105abc3" providerId="ADAL" clId="{8E3C6EF8-B2BB-4B1D-BCF2-F71287AF8F7C}" dt="2024-06-24T20:00:48.555" v="5" actId="700"/>
          <ac:spMkLst>
            <pc:docMk/>
            <pc:sldMk cId="1115109053" sldId="333"/>
            <ac:spMk id="3" creationId="{A5DE7A02-0F87-E9DB-A971-C20AB7F626E7}"/>
          </ac:spMkLst>
        </pc:spChg>
        <pc:spChg chg="del">
          <ac:chgData name="LUIGI VEROLLA" userId="c77b5d52-157d-471e-a4d2-7a88d105abc3" providerId="ADAL" clId="{8E3C6EF8-B2BB-4B1D-BCF2-F71287AF8F7C}" dt="2024-06-24T20:00:48.555" v="5" actId="700"/>
          <ac:spMkLst>
            <pc:docMk/>
            <pc:sldMk cId="1115109053" sldId="333"/>
            <ac:spMk id="4" creationId="{0D156466-F4C7-3F1C-F608-73C20E4284EE}"/>
          </ac:spMkLst>
        </pc:spChg>
        <pc:spChg chg="del">
          <ac:chgData name="LUIGI VEROLLA" userId="c77b5d52-157d-471e-a4d2-7a88d105abc3" providerId="ADAL" clId="{8E3C6EF8-B2BB-4B1D-BCF2-F71287AF8F7C}" dt="2024-06-24T20:00:48.555" v="5" actId="700"/>
          <ac:spMkLst>
            <pc:docMk/>
            <pc:sldMk cId="1115109053" sldId="333"/>
            <ac:spMk id="5" creationId="{270894AA-3920-AFFC-695B-EF2E74B6A2EA}"/>
          </ac:spMkLst>
        </pc:spChg>
        <pc:spChg chg="del mod ord">
          <ac:chgData name="LUIGI VEROLLA" userId="c77b5d52-157d-471e-a4d2-7a88d105abc3" providerId="ADAL" clId="{8E3C6EF8-B2BB-4B1D-BCF2-F71287AF8F7C}" dt="2024-06-24T20:00:48.555" v="5" actId="700"/>
          <ac:spMkLst>
            <pc:docMk/>
            <pc:sldMk cId="1115109053" sldId="333"/>
            <ac:spMk id="6" creationId="{B7F78A00-E3BC-CC48-1039-7C8CDEFB6E21}"/>
          </ac:spMkLst>
        </pc:spChg>
        <pc:spChg chg="del mod ord">
          <ac:chgData name="LUIGI VEROLLA" userId="c77b5d52-157d-471e-a4d2-7a88d105abc3" providerId="ADAL" clId="{8E3C6EF8-B2BB-4B1D-BCF2-F71287AF8F7C}" dt="2024-06-24T20:00:48.555" v="5" actId="700"/>
          <ac:spMkLst>
            <pc:docMk/>
            <pc:sldMk cId="1115109053" sldId="333"/>
            <ac:spMk id="7" creationId="{01AEC9B9-E451-13AD-B24C-20225FC6506A}"/>
          </ac:spMkLst>
        </pc:spChg>
        <pc:spChg chg="del mod ord">
          <ac:chgData name="LUIGI VEROLLA" userId="c77b5d52-157d-471e-a4d2-7a88d105abc3" providerId="ADAL" clId="{8E3C6EF8-B2BB-4B1D-BCF2-F71287AF8F7C}" dt="2024-06-24T20:00:48.555" v="5" actId="700"/>
          <ac:spMkLst>
            <pc:docMk/>
            <pc:sldMk cId="1115109053" sldId="333"/>
            <ac:spMk id="8" creationId="{8B8B5357-7A72-BBCE-C53D-278596E5DFB2}"/>
          </ac:spMkLst>
        </pc:spChg>
        <pc:spChg chg="add mod ord">
          <ac:chgData name="LUIGI VEROLLA" userId="c77b5d52-157d-471e-a4d2-7a88d105abc3" providerId="ADAL" clId="{8E3C6EF8-B2BB-4B1D-BCF2-F71287AF8F7C}" dt="2024-06-24T20:01:03.804" v="32" actId="255"/>
          <ac:spMkLst>
            <pc:docMk/>
            <pc:sldMk cId="1115109053" sldId="333"/>
            <ac:spMk id="9" creationId="{BCA4E4EC-C43B-2107-4B66-EBAD1E696EC6}"/>
          </ac:spMkLst>
        </pc:spChg>
        <pc:spChg chg="add mod ord">
          <ac:chgData name="LUIGI VEROLLA" userId="c77b5d52-157d-471e-a4d2-7a88d105abc3" providerId="ADAL" clId="{8E3C6EF8-B2BB-4B1D-BCF2-F71287AF8F7C}" dt="2024-06-24T20:01:07.726" v="33" actId="20577"/>
          <ac:spMkLst>
            <pc:docMk/>
            <pc:sldMk cId="1115109053" sldId="333"/>
            <ac:spMk id="10" creationId="{C9D6C4AD-8BD0-69B4-00DE-402827DC4780}"/>
          </ac:spMkLst>
        </pc:spChg>
        <pc:spChg chg="add mod ord">
          <ac:chgData name="LUIGI VEROLLA" userId="c77b5d52-157d-471e-a4d2-7a88d105abc3" providerId="ADAL" clId="{8E3C6EF8-B2BB-4B1D-BCF2-F71287AF8F7C}" dt="2024-06-24T20:01:23.194" v="70" actId="20577"/>
          <ac:spMkLst>
            <pc:docMk/>
            <pc:sldMk cId="1115109053" sldId="333"/>
            <ac:spMk id="11" creationId="{3D757021-14A2-839C-1F83-814B1B302ACF}"/>
          </ac:spMkLst>
        </pc:spChg>
        <pc:spChg chg="add del mod ord">
          <ac:chgData name="LUIGI VEROLLA" userId="c77b5d52-157d-471e-a4d2-7a88d105abc3" providerId="ADAL" clId="{8E3C6EF8-B2BB-4B1D-BCF2-F71287AF8F7C}" dt="2024-06-24T20:00:50.636" v="7" actId="478"/>
          <ac:spMkLst>
            <pc:docMk/>
            <pc:sldMk cId="1115109053" sldId="333"/>
            <ac:spMk id="12" creationId="{20EADD48-C9C0-0526-2D5C-8585AA36A749}"/>
          </ac:spMkLst>
        </pc:spChg>
        <pc:graphicFrameChg chg="add mod modGraphic">
          <ac:chgData name="LUIGI VEROLLA" userId="c77b5d52-157d-471e-a4d2-7a88d105abc3" providerId="ADAL" clId="{8E3C6EF8-B2BB-4B1D-BCF2-F71287AF8F7C}" dt="2024-06-26T11:52:54.553" v="12008" actId="790"/>
          <ac:graphicFrameMkLst>
            <pc:docMk/>
            <pc:sldMk cId="1115109053" sldId="333"/>
            <ac:graphicFrameMk id="13" creationId="{FFF177B7-78DC-3E4B-04C5-3F83369D111B}"/>
          </ac:graphicFrameMkLst>
        </pc:graphicFrameChg>
      </pc:sldChg>
      <pc:sldChg chg="modSp add mod">
        <pc:chgData name="LUIGI VEROLLA" userId="c77b5d52-157d-471e-a4d2-7a88d105abc3" providerId="ADAL" clId="{8E3C6EF8-B2BB-4B1D-BCF2-F71287AF8F7C}" dt="2024-06-26T12:58:26.471" v="12190" actId="20577"/>
        <pc:sldMkLst>
          <pc:docMk/>
          <pc:sldMk cId="702731630" sldId="334"/>
        </pc:sldMkLst>
        <pc:graphicFrameChg chg="mod modGraphic">
          <ac:chgData name="LUIGI VEROLLA" userId="c77b5d52-157d-471e-a4d2-7a88d105abc3" providerId="ADAL" clId="{8E3C6EF8-B2BB-4B1D-BCF2-F71287AF8F7C}" dt="2024-06-26T12:58:26.471" v="12190" actId="20577"/>
          <ac:graphicFrameMkLst>
            <pc:docMk/>
            <pc:sldMk cId="702731630" sldId="334"/>
            <ac:graphicFrameMk id="13" creationId="{FFF177B7-78DC-3E4B-04C5-3F83369D111B}"/>
          </ac:graphicFrameMkLst>
        </pc:graphicFrameChg>
      </pc:sldChg>
      <pc:sldChg chg="addSp modSp add mod">
        <pc:chgData name="LUIGI VEROLLA" userId="c77b5d52-157d-471e-a4d2-7a88d105abc3" providerId="ADAL" clId="{8E3C6EF8-B2BB-4B1D-BCF2-F71287AF8F7C}" dt="2024-06-26T13:03:20.317" v="12229" actId="20577"/>
        <pc:sldMkLst>
          <pc:docMk/>
          <pc:sldMk cId="3954093006" sldId="335"/>
        </pc:sldMkLst>
        <pc:graphicFrameChg chg="add mod">
          <ac:chgData name="LUIGI VEROLLA" userId="c77b5d52-157d-471e-a4d2-7a88d105abc3" providerId="ADAL" clId="{8E3C6EF8-B2BB-4B1D-BCF2-F71287AF8F7C}" dt="2024-06-26T11:33:07.405" v="11824"/>
          <ac:graphicFrameMkLst>
            <pc:docMk/>
            <pc:sldMk cId="3954093006" sldId="335"/>
            <ac:graphicFrameMk id="3" creationId="{DC8A2388-57D0-0A84-CA33-711284259000}"/>
          </ac:graphicFrameMkLst>
        </pc:graphicFrameChg>
        <pc:graphicFrameChg chg="mod modGraphic">
          <ac:chgData name="LUIGI VEROLLA" userId="c77b5d52-157d-471e-a4d2-7a88d105abc3" providerId="ADAL" clId="{8E3C6EF8-B2BB-4B1D-BCF2-F71287AF8F7C}" dt="2024-06-26T13:03:20.317" v="12229" actId="20577"/>
          <ac:graphicFrameMkLst>
            <pc:docMk/>
            <pc:sldMk cId="3954093006" sldId="335"/>
            <ac:graphicFrameMk id="13" creationId="{FFF177B7-78DC-3E4B-04C5-3F83369D111B}"/>
          </ac:graphicFrameMkLst>
        </pc:graphicFrameChg>
      </pc:sldChg>
      <pc:sldChg chg="modSp add del mod">
        <pc:chgData name="LUIGI VEROLLA" userId="c77b5d52-157d-471e-a4d2-7a88d105abc3" providerId="ADAL" clId="{8E3C6EF8-B2BB-4B1D-BCF2-F71287AF8F7C}" dt="2024-06-26T09:36:43.973" v="9555" actId="47"/>
        <pc:sldMkLst>
          <pc:docMk/>
          <pc:sldMk cId="3590991209" sldId="336"/>
        </pc:sldMkLst>
        <pc:graphicFrameChg chg="modGraphic">
          <ac:chgData name="LUIGI VEROLLA" userId="c77b5d52-157d-471e-a4d2-7a88d105abc3" providerId="ADAL" clId="{8E3C6EF8-B2BB-4B1D-BCF2-F71287AF8F7C}" dt="2024-06-26T09:36:22.324" v="9549" actId="21"/>
          <ac:graphicFrameMkLst>
            <pc:docMk/>
            <pc:sldMk cId="3590991209" sldId="336"/>
            <ac:graphicFrameMk id="13" creationId="{FFF177B7-78DC-3E4B-04C5-3F83369D111B}"/>
          </ac:graphicFrameMkLst>
        </pc:graphicFrameChg>
      </pc:sldChg>
      <pc:sldChg chg="addSp delSp modSp add del mod modClrScheme chgLayout">
        <pc:chgData name="LUIGI VEROLLA" userId="c77b5d52-157d-471e-a4d2-7a88d105abc3" providerId="ADAL" clId="{8E3C6EF8-B2BB-4B1D-BCF2-F71287AF8F7C}" dt="2024-06-25T14:36:54.677" v="5298" actId="47"/>
        <pc:sldMkLst>
          <pc:docMk/>
          <pc:sldMk cId="2097664678" sldId="337"/>
        </pc:sldMkLst>
        <pc:spChg chg="mod ord">
          <ac:chgData name="LUIGI VEROLLA" userId="c77b5d52-157d-471e-a4d2-7a88d105abc3" providerId="ADAL" clId="{8E3C6EF8-B2BB-4B1D-BCF2-F71287AF8F7C}" dt="2024-06-25T14:24:50.165" v="5060" actId="700"/>
          <ac:spMkLst>
            <pc:docMk/>
            <pc:sldMk cId="2097664678" sldId="337"/>
            <ac:spMk id="2" creationId="{EA1D7200-BD15-56B7-8756-67C7FDA15663}"/>
          </ac:spMkLst>
        </pc:spChg>
        <pc:spChg chg="add del mod ord">
          <ac:chgData name="LUIGI VEROLLA" userId="c77b5d52-157d-471e-a4d2-7a88d105abc3" providerId="ADAL" clId="{8E3C6EF8-B2BB-4B1D-BCF2-F71287AF8F7C}" dt="2024-06-25T14:24:50.165" v="5060" actId="700"/>
          <ac:spMkLst>
            <pc:docMk/>
            <pc:sldMk cId="2097664678" sldId="337"/>
            <ac:spMk id="3" creationId="{5703C6A3-2442-F1A6-4529-345F31A72A04}"/>
          </ac:spMkLst>
        </pc:spChg>
        <pc:spChg chg="mod ord">
          <ac:chgData name="LUIGI VEROLLA" userId="c77b5d52-157d-471e-a4d2-7a88d105abc3" providerId="ADAL" clId="{8E3C6EF8-B2BB-4B1D-BCF2-F71287AF8F7C}" dt="2024-06-25T14:24:55.576" v="5061" actId="21"/>
          <ac:spMkLst>
            <pc:docMk/>
            <pc:sldMk cId="2097664678" sldId="337"/>
            <ac:spMk id="4" creationId="{2B030427-564A-3671-0DFA-1444FAE39382}"/>
          </ac:spMkLst>
        </pc:spChg>
        <pc:spChg chg="mod ord">
          <ac:chgData name="LUIGI VEROLLA" userId="c77b5d52-157d-471e-a4d2-7a88d105abc3" providerId="ADAL" clId="{8E3C6EF8-B2BB-4B1D-BCF2-F71287AF8F7C}" dt="2024-06-25T14:24:50.165" v="5060" actId="700"/>
          <ac:spMkLst>
            <pc:docMk/>
            <pc:sldMk cId="2097664678" sldId="337"/>
            <ac:spMk id="5" creationId="{3454E5B8-4B83-C6E2-A356-96D1D98C08FF}"/>
          </ac:spMkLst>
        </pc:spChg>
        <pc:spChg chg="add del mod ord">
          <ac:chgData name="LUIGI VEROLLA" userId="c77b5d52-157d-471e-a4d2-7a88d105abc3" providerId="ADAL" clId="{8E3C6EF8-B2BB-4B1D-BCF2-F71287AF8F7C}" dt="2024-06-25T14:24:50.165" v="5060" actId="700"/>
          <ac:spMkLst>
            <pc:docMk/>
            <pc:sldMk cId="2097664678" sldId="337"/>
            <ac:spMk id="6" creationId="{3A1B0331-554E-927E-816B-B30606EB5270}"/>
          </ac:spMkLst>
        </pc:spChg>
        <pc:spChg chg="add del mod ord">
          <ac:chgData name="LUIGI VEROLLA" userId="c77b5d52-157d-471e-a4d2-7a88d105abc3" providerId="ADAL" clId="{8E3C6EF8-B2BB-4B1D-BCF2-F71287AF8F7C}" dt="2024-06-25T14:24:50.165" v="5060" actId="700"/>
          <ac:spMkLst>
            <pc:docMk/>
            <pc:sldMk cId="2097664678" sldId="337"/>
            <ac:spMk id="7" creationId="{CF244F10-07E0-507A-AA0D-E72AFD51A8C4}"/>
          </ac:spMkLst>
        </pc:spChg>
      </pc:sldChg>
      <pc:sldChg chg="modSp add del mod">
        <pc:chgData name="LUIGI VEROLLA" userId="c77b5d52-157d-471e-a4d2-7a88d105abc3" providerId="ADAL" clId="{8E3C6EF8-B2BB-4B1D-BCF2-F71287AF8F7C}" dt="2024-06-25T14:36:55.353" v="5299" actId="47"/>
        <pc:sldMkLst>
          <pc:docMk/>
          <pc:sldMk cId="2424608861" sldId="338"/>
        </pc:sldMkLst>
        <pc:spChg chg="mod">
          <ac:chgData name="LUIGI VEROLLA" userId="c77b5d52-157d-471e-a4d2-7a88d105abc3" providerId="ADAL" clId="{8E3C6EF8-B2BB-4B1D-BCF2-F71287AF8F7C}" dt="2024-06-25T14:27:04.316" v="5111" actId="27636"/>
          <ac:spMkLst>
            <pc:docMk/>
            <pc:sldMk cId="2424608861" sldId="338"/>
            <ac:spMk id="4" creationId="{2B030427-564A-3671-0DFA-1444FAE39382}"/>
          </ac:spMkLst>
        </pc:spChg>
      </pc:sldChg>
      <pc:sldChg chg="modSp add del mod">
        <pc:chgData name="LUIGI VEROLLA" userId="c77b5d52-157d-471e-a4d2-7a88d105abc3" providerId="ADAL" clId="{8E3C6EF8-B2BB-4B1D-BCF2-F71287AF8F7C}" dt="2024-06-25T14:36:56.033" v="5300" actId="47"/>
        <pc:sldMkLst>
          <pc:docMk/>
          <pc:sldMk cId="323010150" sldId="339"/>
        </pc:sldMkLst>
        <pc:spChg chg="mod">
          <ac:chgData name="LUIGI VEROLLA" userId="c77b5d52-157d-471e-a4d2-7a88d105abc3" providerId="ADAL" clId="{8E3C6EF8-B2BB-4B1D-BCF2-F71287AF8F7C}" dt="2024-06-25T14:29:29.265" v="5141" actId="21"/>
          <ac:spMkLst>
            <pc:docMk/>
            <pc:sldMk cId="323010150" sldId="339"/>
            <ac:spMk id="4" creationId="{2B030427-564A-3671-0DFA-1444FAE39382}"/>
          </ac:spMkLst>
        </pc:spChg>
      </pc:sldChg>
      <pc:sldChg chg="addSp delSp modSp del mod modClrScheme chgLayout">
        <pc:chgData name="LUIGI VEROLLA" userId="c77b5d52-157d-471e-a4d2-7a88d105abc3" providerId="ADAL" clId="{8E3C6EF8-B2BB-4B1D-BCF2-F71287AF8F7C}" dt="2024-06-25T14:23:48.604" v="5043"/>
        <pc:sldMkLst>
          <pc:docMk/>
          <pc:sldMk cId="2097664678" sldId="340"/>
        </pc:sldMkLst>
        <pc:spChg chg="mod ord">
          <ac:chgData name="LUIGI VEROLLA" userId="c77b5d52-157d-471e-a4d2-7a88d105abc3" providerId="ADAL" clId="{8E3C6EF8-B2BB-4B1D-BCF2-F71287AF8F7C}" dt="2024-06-25T14:23:48.069" v="5041" actId="700"/>
          <ac:spMkLst>
            <pc:docMk/>
            <pc:sldMk cId="2097664678" sldId="340"/>
            <ac:spMk id="2" creationId="{EA1D7200-BD15-56B7-8756-67C7FDA15663}"/>
          </ac:spMkLst>
        </pc:spChg>
        <pc:spChg chg="add del mod ord">
          <ac:chgData name="LUIGI VEROLLA" userId="c77b5d52-157d-471e-a4d2-7a88d105abc3" providerId="ADAL" clId="{8E3C6EF8-B2BB-4B1D-BCF2-F71287AF8F7C}" dt="2024-06-25T14:23:48.069" v="5041" actId="700"/>
          <ac:spMkLst>
            <pc:docMk/>
            <pc:sldMk cId="2097664678" sldId="340"/>
            <ac:spMk id="3" creationId="{1C7402A4-6E61-3286-D176-44F76DE43952}"/>
          </ac:spMkLst>
        </pc:spChg>
        <pc:spChg chg="mod ord">
          <ac:chgData name="LUIGI VEROLLA" userId="c77b5d52-157d-471e-a4d2-7a88d105abc3" providerId="ADAL" clId="{8E3C6EF8-B2BB-4B1D-BCF2-F71287AF8F7C}" dt="2024-06-25T14:23:48.604" v="5043"/>
          <ac:spMkLst>
            <pc:docMk/>
            <pc:sldMk cId="2097664678" sldId="340"/>
            <ac:spMk id="4" creationId="{2B030427-564A-3671-0DFA-1444FAE39382}"/>
          </ac:spMkLst>
        </pc:spChg>
        <pc:spChg chg="mod ord">
          <ac:chgData name="LUIGI VEROLLA" userId="c77b5d52-157d-471e-a4d2-7a88d105abc3" providerId="ADAL" clId="{8E3C6EF8-B2BB-4B1D-BCF2-F71287AF8F7C}" dt="2024-06-25T14:23:48.069" v="5041" actId="700"/>
          <ac:spMkLst>
            <pc:docMk/>
            <pc:sldMk cId="2097664678" sldId="340"/>
            <ac:spMk id="5" creationId="{3454E5B8-4B83-C6E2-A356-96D1D98C08FF}"/>
          </ac:spMkLst>
        </pc:spChg>
        <pc:spChg chg="add del mod ord">
          <ac:chgData name="LUIGI VEROLLA" userId="c77b5d52-157d-471e-a4d2-7a88d105abc3" providerId="ADAL" clId="{8E3C6EF8-B2BB-4B1D-BCF2-F71287AF8F7C}" dt="2024-06-25T14:23:48.069" v="5041" actId="700"/>
          <ac:spMkLst>
            <pc:docMk/>
            <pc:sldMk cId="2097664678" sldId="340"/>
            <ac:spMk id="6" creationId="{A74A8074-485F-7B86-8282-29AF36F9764B}"/>
          </ac:spMkLst>
        </pc:spChg>
        <pc:spChg chg="add del mod ord">
          <ac:chgData name="LUIGI VEROLLA" userId="c77b5d52-157d-471e-a4d2-7a88d105abc3" providerId="ADAL" clId="{8E3C6EF8-B2BB-4B1D-BCF2-F71287AF8F7C}" dt="2024-06-25T14:23:48.069" v="5041" actId="700"/>
          <ac:spMkLst>
            <pc:docMk/>
            <pc:sldMk cId="2097664678" sldId="340"/>
            <ac:spMk id="7" creationId="{D773DC8A-F047-0DFC-0961-07B82917404C}"/>
          </ac:spMkLst>
        </pc:spChg>
      </pc:sldChg>
      <pc:sldChg chg="modSp add del mod">
        <pc:chgData name="LUIGI VEROLLA" userId="c77b5d52-157d-471e-a4d2-7a88d105abc3" providerId="ADAL" clId="{8E3C6EF8-B2BB-4B1D-BCF2-F71287AF8F7C}" dt="2024-06-25T14:36:56.570" v="5301" actId="47"/>
        <pc:sldMkLst>
          <pc:docMk/>
          <pc:sldMk cId="2880930193" sldId="340"/>
        </pc:sldMkLst>
        <pc:spChg chg="mod">
          <ac:chgData name="LUIGI VEROLLA" userId="c77b5d52-157d-471e-a4d2-7a88d105abc3" providerId="ADAL" clId="{8E3C6EF8-B2BB-4B1D-BCF2-F71287AF8F7C}" dt="2024-06-25T14:30:35.626" v="5167" actId="21"/>
          <ac:spMkLst>
            <pc:docMk/>
            <pc:sldMk cId="2880930193" sldId="340"/>
            <ac:spMk id="4" creationId="{2B030427-564A-3671-0DFA-1444FAE39382}"/>
          </ac:spMkLst>
        </pc:spChg>
      </pc:sldChg>
      <pc:sldChg chg="modSp add del mod">
        <pc:chgData name="LUIGI VEROLLA" userId="c77b5d52-157d-471e-a4d2-7a88d105abc3" providerId="ADAL" clId="{8E3C6EF8-B2BB-4B1D-BCF2-F71287AF8F7C}" dt="2024-06-25T14:36:57.049" v="5302" actId="47"/>
        <pc:sldMkLst>
          <pc:docMk/>
          <pc:sldMk cId="1650870028" sldId="341"/>
        </pc:sldMkLst>
        <pc:spChg chg="mod">
          <ac:chgData name="LUIGI VEROLLA" userId="c77b5d52-157d-471e-a4d2-7a88d105abc3" providerId="ADAL" clId="{8E3C6EF8-B2BB-4B1D-BCF2-F71287AF8F7C}" dt="2024-06-25T14:31:26.665" v="5180" actId="21"/>
          <ac:spMkLst>
            <pc:docMk/>
            <pc:sldMk cId="1650870028" sldId="341"/>
            <ac:spMk id="4" creationId="{2B030427-564A-3671-0DFA-1444FAE39382}"/>
          </ac:spMkLst>
        </pc:spChg>
      </pc:sldChg>
      <pc:sldChg chg="modSp del mod">
        <pc:chgData name="LUIGI VEROLLA" userId="c77b5d52-157d-471e-a4d2-7a88d105abc3" providerId="ADAL" clId="{8E3C6EF8-B2BB-4B1D-BCF2-F71287AF8F7C}" dt="2024-06-25T14:23:48.604" v="5043"/>
        <pc:sldMkLst>
          <pc:docMk/>
          <pc:sldMk cId="2424608861" sldId="341"/>
        </pc:sldMkLst>
        <pc:spChg chg="mod">
          <ac:chgData name="LUIGI VEROLLA" userId="c77b5d52-157d-471e-a4d2-7a88d105abc3" providerId="ADAL" clId="{8E3C6EF8-B2BB-4B1D-BCF2-F71287AF8F7C}" dt="2024-06-25T14:23:48.604" v="5043"/>
          <ac:spMkLst>
            <pc:docMk/>
            <pc:sldMk cId="2424608861" sldId="341"/>
            <ac:spMk id="4" creationId="{2B030427-564A-3671-0DFA-1444FAE39382}"/>
          </ac:spMkLst>
        </pc:spChg>
      </pc:sldChg>
      <pc:sldChg chg="addSp delSp modSp new mod modClrScheme chgLayout">
        <pc:chgData name="LUIGI VEROLLA" userId="c77b5d52-157d-471e-a4d2-7a88d105abc3" providerId="ADAL" clId="{8E3C6EF8-B2BB-4B1D-BCF2-F71287AF8F7C}" dt="2024-06-25T14:25:10.487" v="5074" actId="478"/>
        <pc:sldMkLst>
          <pc:docMk/>
          <pc:sldMk cId="169659705" sldId="342"/>
        </pc:sldMkLst>
        <pc:spChg chg="mod ord">
          <ac:chgData name="LUIGI VEROLLA" userId="c77b5d52-157d-471e-a4d2-7a88d105abc3" providerId="ADAL" clId="{8E3C6EF8-B2BB-4B1D-BCF2-F71287AF8F7C}" dt="2024-06-25T14:25:03.696" v="5063" actId="700"/>
          <ac:spMkLst>
            <pc:docMk/>
            <pc:sldMk cId="169659705" sldId="342"/>
            <ac:spMk id="2" creationId="{2D83C006-7330-A1C7-2BF9-D87F11170E43}"/>
          </ac:spMkLst>
        </pc:spChg>
        <pc:spChg chg="del mod ord">
          <ac:chgData name="LUIGI VEROLLA" userId="c77b5d52-157d-471e-a4d2-7a88d105abc3" providerId="ADAL" clId="{8E3C6EF8-B2BB-4B1D-BCF2-F71287AF8F7C}" dt="2024-06-25T14:25:03.696" v="5063" actId="700"/>
          <ac:spMkLst>
            <pc:docMk/>
            <pc:sldMk cId="169659705" sldId="342"/>
            <ac:spMk id="3" creationId="{8DE4BABF-590B-87CC-1D41-616AB5905655}"/>
          </ac:spMkLst>
        </pc:spChg>
        <pc:spChg chg="del mod ord">
          <ac:chgData name="LUIGI VEROLLA" userId="c77b5d52-157d-471e-a4d2-7a88d105abc3" providerId="ADAL" clId="{8E3C6EF8-B2BB-4B1D-BCF2-F71287AF8F7C}" dt="2024-06-25T14:25:03.696" v="5063" actId="700"/>
          <ac:spMkLst>
            <pc:docMk/>
            <pc:sldMk cId="169659705" sldId="342"/>
            <ac:spMk id="4" creationId="{E7E66DC0-F35E-0161-785C-43CE96519FE7}"/>
          </ac:spMkLst>
        </pc:spChg>
        <pc:spChg chg="add del mod ord">
          <ac:chgData name="LUIGI VEROLLA" userId="c77b5d52-157d-471e-a4d2-7a88d105abc3" providerId="ADAL" clId="{8E3C6EF8-B2BB-4B1D-BCF2-F71287AF8F7C}" dt="2024-06-25T14:25:10.487" v="5074" actId="478"/>
          <ac:spMkLst>
            <pc:docMk/>
            <pc:sldMk cId="169659705" sldId="342"/>
            <ac:spMk id="5" creationId="{8ECBF364-47DD-EAB1-54BD-6E20D3DA51DF}"/>
          </ac:spMkLst>
        </pc:spChg>
        <pc:spChg chg="add mod ord">
          <ac:chgData name="LUIGI VEROLLA" userId="c77b5d52-157d-471e-a4d2-7a88d105abc3" providerId="ADAL" clId="{8E3C6EF8-B2BB-4B1D-BCF2-F71287AF8F7C}" dt="2024-06-25T14:25:06.633" v="5073" actId="20577"/>
          <ac:spMkLst>
            <pc:docMk/>
            <pc:sldMk cId="169659705" sldId="342"/>
            <ac:spMk id="6" creationId="{B22A0432-3581-3068-B2BC-353F769FE5F6}"/>
          </ac:spMkLst>
        </pc:spChg>
      </pc:sldChg>
      <pc:sldChg chg="modSp del mod">
        <pc:chgData name="LUIGI VEROLLA" userId="c77b5d52-157d-471e-a4d2-7a88d105abc3" providerId="ADAL" clId="{8E3C6EF8-B2BB-4B1D-BCF2-F71287AF8F7C}" dt="2024-06-25T14:23:48.604" v="5043"/>
        <pc:sldMkLst>
          <pc:docMk/>
          <pc:sldMk cId="323010150" sldId="342"/>
        </pc:sldMkLst>
        <pc:spChg chg="mod">
          <ac:chgData name="LUIGI VEROLLA" userId="c77b5d52-157d-471e-a4d2-7a88d105abc3" providerId="ADAL" clId="{8E3C6EF8-B2BB-4B1D-BCF2-F71287AF8F7C}" dt="2024-06-25T14:23:48.604" v="5043"/>
          <ac:spMkLst>
            <pc:docMk/>
            <pc:sldMk cId="323010150" sldId="342"/>
            <ac:spMk id="4" creationId="{2B030427-564A-3671-0DFA-1444FAE39382}"/>
          </ac:spMkLst>
        </pc:spChg>
      </pc:sldChg>
      <pc:sldChg chg="addSp delSp modSp new mod modClrScheme chgLayout">
        <pc:chgData name="LUIGI VEROLLA" userId="c77b5d52-157d-471e-a4d2-7a88d105abc3" providerId="ADAL" clId="{8E3C6EF8-B2BB-4B1D-BCF2-F71287AF8F7C}" dt="2024-06-25T14:35:10.288" v="5260" actId="1076"/>
        <pc:sldMkLst>
          <pc:docMk/>
          <pc:sldMk cId="2203904933" sldId="343"/>
        </pc:sldMkLst>
        <pc:spChg chg="mod ord">
          <ac:chgData name="LUIGI VEROLLA" userId="c77b5d52-157d-471e-a4d2-7a88d105abc3" providerId="ADAL" clId="{8E3C6EF8-B2BB-4B1D-BCF2-F71287AF8F7C}" dt="2024-06-25T14:25:18.912" v="5076" actId="700"/>
          <ac:spMkLst>
            <pc:docMk/>
            <pc:sldMk cId="2203904933" sldId="343"/>
            <ac:spMk id="2" creationId="{5EB48FA9-D58A-00A3-A41E-C8119643D043}"/>
          </ac:spMkLst>
        </pc:spChg>
        <pc:spChg chg="del mod ord">
          <ac:chgData name="LUIGI VEROLLA" userId="c77b5d52-157d-471e-a4d2-7a88d105abc3" providerId="ADAL" clId="{8E3C6EF8-B2BB-4B1D-BCF2-F71287AF8F7C}" dt="2024-06-25T14:25:18.912" v="5076" actId="700"/>
          <ac:spMkLst>
            <pc:docMk/>
            <pc:sldMk cId="2203904933" sldId="343"/>
            <ac:spMk id="3" creationId="{E9834A47-ABDE-33CB-0511-9F3B0ABF3482}"/>
          </ac:spMkLst>
        </pc:spChg>
        <pc:spChg chg="del mod ord">
          <ac:chgData name="LUIGI VEROLLA" userId="c77b5d52-157d-471e-a4d2-7a88d105abc3" providerId="ADAL" clId="{8E3C6EF8-B2BB-4B1D-BCF2-F71287AF8F7C}" dt="2024-06-25T14:25:18.912" v="5076" actId="700"/>
          <ac:spMkLst>
            <pc:docMk/>
            <pc:sldMk cId="2203904933" sldId="343"/>
            <ac:spMk id="4" creationId="{85C8C1D9-2A15-82BC-2C69-545121505529}"/>
          </ac:spMkLst>
        </pc:spChg>
        <pc:spChg chg="add mod ord">
          <ac:chgData name="LUIGI VEROLLA" userId="c77b5d52-157d-471e-a4d2-7a88d105abc3" providerId="ADAL" clId="{8E3C6EF8-B2BB-4B1D-BCF2-F71287AF8F7C}" dt="2024-06-25T14:26:19.440" v="5101" actId="255"/>
          <ac:spMkLst>
            <pc:docMk/>
            <pc:sldMk cId="2203904933" sldId="343"/>
            <ac:spMk id="5" creationId="{1422EE06-FE86-A093-29F4-B332ED644BB5}"/>
          </ac:spMkLst>
        </pc:spChg>
        <pc:spChg chg="add del mod ord">
          <ac:chgData name="LUIGI VEROLLA" userId="c77b5d52-157d-471e-a4d2-7a88d105abc3" providerId="ADAL" clId="{8E3C6EF8-B2BB-4B1D-BCF2-F71287AF8F7C}" dt="2024-06-25T14:26:45.966" v="5106" actId="478"/>
          <ac:spMkLst>
            <pc:docMk/>
            <pc:sldMk cId="2203904933" sldId="343"/>
            <ac:spMk id="6" creationId="{93792B81-DCF2-2E71-6F2F-2D3F982F3FB8}"/>
          </ac:spMkLst>
        </pc:spChg>
        <pc:spChg chg="add del mod ord">
          <ac:chgData name="LUIGI VEROLLA" userId="c77b5d52-157d-471e-a4d2-7a88d105abc3" providerId="ADAL" clId="{8E3C6EF8-B2BB-4B1D-BCF2-F71287AF8F7C}" dt="2024-06-25T14:25:24.394" v="5078" actId="478"/>
          <ac:spMkLst>
            <pc:docMk/>
            <pc:sldMk cId="2203904933" sldId="343"/>
            <ac:spMk id="7" creationId="{0A6B17B5-B0F0-2261-FD36-DEF5F4A96FDC}"/>
          </ac:spMkLst>
        </pc:spChg>
        <pc:spChg chg="add mod ord">
          <ac:chgData name="LUIGI VEROLLA" userId="c77b5d52-157d-471e-a4d2-7a88d105abc3" providerId="ADAL" clId="{8E3C6EF8-B2BB-4B1D-BCF2-F71287AF8F7C}" dt="2024-06-25T14:35:10.288" v="5260" actId="1076"/>
          <ac:spMkLst>
            <pc:docMk/>
            <pc:sldMk cId="2203904933" sldId="343"/>
            <ac:spMk id="8" creationId="{18BA8CA0-09B6-D9EA-C929-F8B32FB33140}"/>
          </ac:spMkLst>
        </pc:spChg>
      </pc:sldChg>
      <pc:sldChg chg="modSp del mod">
        <pc:chgData name="LUIGI VEROLLA" userId="c77b5d52-157d-471e-a4d2-7a88d105abc3" providerId="ADAL" clId="{8E3C6EF8-B2BB-4B1D-BCF2-F71287AF8F7C}" dt="2024-06-25T14:23:48.604" v="5043"/>
        <pc:sldMkLst>
          <pc:docMk/>
          <pc:sldMk cId="2880930193" sldId="343"/>
        </pc:sldMkLst>
        <pc:spChg chg="mod">
          <ac:chgData name="LUIGI VEROLLA" userId="c77b5d52-157d-471e-a4d2-7a88d105abc3" providerId="ADAL" clId="{8E3C6EF8-B2BB-4B1D-BCF2-F71287AF8F7C}" dt="2024-06-25T14:23:48.604" v="5043"/>
          <ac:spMkLst>
            <pc:docMk/>
            <pc:sldMk cId="2880930193" sldId="343"/>
            <ac:spMk id="4" creationId="{2B030427-564A-3671-0DFA-1444FAE39382}"/>
          </ac:spMkLst>
        </pc:spChg>
      </pc:sldChg>
      <pc:sldChg chg="modSp add mod">
        <pc:chgData name="LUIGI VEROLLA" userId="c77b5d52-157d-471e-a4d2-7a88d105abc3" providerId="ADAL" clId="{8E3C6EF8-B2BB-4B1D-BCF2-F71287AF8F7C}" dt="2024-06-25T14:35:06.471" v="5259" actId="1076"/>
        <pc:sldMkLst>
          <pc:docMk/>
          <pc:sldMk cId="776296105" sldId="344"/>
        </pc:sldMkLst>
        <pc:spChg chg="mod">
          <ac:chgData name="LUIGI VEROLLA" userId="c77b5d52-157d-471e-a4d2-7a88d105abc3" providerId="ADAL" clId="{8E3C6EF8-B2BB-4B1D-BCF2-F71287AF8F7C}" dt="2024-06-25T14:35:06.471" v="5259" actId="1076"/>
          <ac:spMkLst>
            <pc:docMk/>
            <pc:sldMk cId="776296105" sldId="344"/>
            <ac:spMk id="8" creationId="{18BA8CA0-09B6-D9EA-C929-F8B32FB33140}"/>
          </ac:spMkLst>
        </pc:spChg>
      </pc:sldChg>
      <pc:sldChg chg="modSp del mod">
        <pc:chgData name="LUIGI VEROLLA" userId="c77b5d52-157d-471e-a4d2-7a88d105abc3" providerId="ADAL" clId="{8E3C6EF8-B2BB-4B1D-BCF2-F71287AF8F7C}" dt="2024-06-25T14:23:48.604" v="5043"/>
        <pc:sldMkLst>
          <pc:docMk/>
          <pc:sldMk cId="1650870028" sldId="344"/>
        </pc:sldMkLst>
        <pc:spChg chg="mod">
          <ac:chgData name="LUIGI VEROLLA" userId="c77b5d52-157d-471e-a4d2-7a88d105abc3" providerId="ADAL" clId="{8E3C6EF8-B2BB-4B1D-BCF2-F71287AF8F7C}" dt="2024-06-25T14:23:48.604" v="5043"/>
          <ac:spMkLst>
            <pc:docMk/>
            <pc:sldMk cId="1650870028" sldId="344"/>
            <ac:spMk id="4" creationId="{2B030427-564A-3671-0DFA-1444FAE39382}"/>
          </ac:spMkLst>
        </pc:spChg>
      </pc:sldChg>
      <pc:sldChg chg="modSp add mod">
        <pc:chgData name="LUIGI VEROLLA" userId="c77b5d52-157d-471e-a4d2-7a88d105abc3" providerId="ADAL" clId="{8E3C6EF8-B2BB-4B1D-BCF2-F71287AF8F7C}" dt="2024-06-26T11:39:42.709" v="11986" actId="2"/>
        <pc:sldMkLst>
          <pc:docMk/>
          <pc:sldMk cId="254877759" sldId="345"/>
        </pc:sldMkLst>
        <pc:spChg chg="mod">
          <ac:chgData name="LUIGI VEROLLA" userId="c77b5d52-157d-471e-a4d2-7a88d105abc3" providerId="ADAL" clId="{8E3C6EF8-B2BB-4B1D-BCF2-F71287AF8F7C}" dt="2024-06-26T11:39:42.709" v="11986" actId="2"/>
          <ac:spMkLst>
            <pc:docMk/>
            <pc:sldMk cId="254877759" sldId="345"/>
            <ac:spMk id="8" creationId="{18BA8CA0-09B6-D9EA-C929-F8B32FB33140}"/>
          </ac:spMkLst>
        </pc:spChg>
      </pc:sldChg>
      <pc:sldChg chg="modSp add del mod">
        <pc:chgData name="LUIGI VEROLLA" userId="c77b5d52-157d-471e-a4d2-7a88d105abc3" providerId="ADAL" clId="{8E3C6EF8-B2BB-4B1D-BCF2-F71287AF8F7C}" dt="2024-06-25T14:36:51.227" v="5296" actId="47"/>
        <pc:sldMkLst>
          <pc:docMk/>
          <pc:sldMk cId="4290495340" sldId="346"/>
        </pc:sldMkLst>
        <pc:spChg chg="mod">
          <ac:chgData name="LUIGI VEROLLA" userId="c77b5d52-157d-471e-a4d2-7a88d105abc3" providerId="ADAL" clId="{8E3C6EF8-B2BB-4B1D-BCF2-F71287AF8F7C}" dt="2024-06-25T14:35:42.435" v="5273" actId="21"/>
          <ac:spMkLst>
            <pc:docMk/>
            <pc:sldMk cId="4290495340" sldId="346"/>
            <ac:spMk id="8" creationId="{18BA8CA0-09B6-D9EA-C929-F8B32FB33140}"/>
          </ac:spMkLst>
        </pc:spChg>
      </pc:sldChg>
      <pc:sldChg chg="modSp add mod ord">
        <pc:chgData name="LUIGI VEROLLA" userId="c77b5d52-157d-471e-a4d2-7a88d105abc3" providerId="ADAL" clId="{8E3C6EF8-B2BB-4B1D-BCF2-F71287AF8F7C}" dt="2024-06-26T11:39:45.418" v="11998" actId="2"/>
        <pc:sldMkLst>
          <pc:docMk/>
          <pc:sldMk cId="3818202219" sldId="347"/>
        </pc:sldMkLst>
        <pc:spChg chg="mod">
          <ac:chgData name="LUIGI VEROLLA" userId="c77b5d52-157d-471e-a4d2-7a88d105abc3" providerId="ADAL" clId="{8E3C6EF8-B2BB-4B1D-BCF2-F71287AF8F7C}" dt="2024-06-26T11:39:45.418" v="11998" actId="2"/>
          <ac:spMkLst>
            <pc:docMk/>
            <pc:sldMk cId="3818202219" sldId="347"/>
            <ac:spMk id="8" creationId="{18BA8CA0-09B6-D9EA-C929-F8B32FB33140}"/>
          </ac:spMkLst>
        </pc:spChg>
      </pc:sldChg>
      <pc:sldChg chg="modSp add del mod">
        <pc:chgData name="LUIGI VEROLLA" userId="c77b5d52-157d-471e-a4d2-7a88d105abc3" providerId="ADAL" clId="{8E3C6EF8-B2BB-4B1D-BCF2-F71287AF8F7C}" dt="2024-06-25T14:36:52.526" v="5297" actId="47"/>
        <pc:sldMkLst>
          <pc:docMk/>
          <pc:sldMk cId="2149385387" sldId="348"/>
        </pc:sldMkLst>
        <pc:spChg chg="mod">
          <ac:chgData name="LUIGI VEROLLA" userId="c77b5d52-157d-471e-a4d2-7a88d105abc3" providerId="ADAL" clId="{8E3C6EF8-B2BB-4B1D-BCF2-F71287AF8F7C}" dt="2024-06-25T14:36:10.949" v="5281" actId="21"/>
          <ac:spMkLst>
            <pc:docMk/>
            <pc:sldMk cId="2149385387" sldId="348"/>
            <ac:spMk id="8" creationId="{18BA8CA0-09B6-D9EA-C929-F8B32FB33140}"/>
          </ac:spMkLst>
        </pc:spChg>
      </pc:sldChg>
      <pc:sldChg chg="modSp add mod">
        <pc:chgData name="LUIGI VEROLLA" userId="c77b5d52-157d-471e-a4d2-7a88d105abc3" providerId="ADAL" clId="{8E3C6EF8-B2BB-4B1D-BCF2-F71287AF8F7C}" dt="2024-06-26T11:39:46.511" v="12005" actId="2"/>
        <pc:sldMkLst>
          <pc:docMk/>
          <pc:sldMk cId="2143530831" sldId="349"/>
        </pc:sldMkLst>
        <pc:spChg chg="mod">
          <ac:chgData name="LUIGI VEROLLA" userId="c77b5d52-157d-471e-a4d2-7a88d105abc3" providerId="ADAL" clId="{8E3C6EF8-B2BB-4B1D-BCF2-F71287AF8F7C}" dt="2024-06-26T11:39:46.511" v="12005" actId="2"/>
          <ac:spMkLst>
            <pc:docMk/>
            <pc:sldMk cId="2143530831" sldId="349"/>
            <ac:spMk id="8" creationId="{18BA8CA0-09B6-D9EA-C929-F8B32FB33140}"/>
          </ac:spMkLst>
        </pc:spChg>
      </pc:sldChg>
      <pc:sldChg chg="addSp delSp modSp add mod">
        <pc:chgData name="LUIGI VEROLLA" userId="c77b5d52-157d-471e-a4d2-7a88d105abc3" providerId="ADAL" clId="{8E3C6EF8-B2BB-4B1D-BCF2-F71287AF8F7C}" dt="2024-06-26T09:33:21.318" v="9410" actId="12100"/>
        <pc:sldMkLst>
          <pc:docMk/>
          <pc:sldMk cId="2950391700" sldId="350"/>
        </pc:sldMkLst>
        <pc:spChg chg="mod">
          <ac:chgData name="LUIGI VEROLLA" userId="c77b5d52-157d-471e-a4d2-7a88d105abc3" providerId="ADAL" clId="{8E3C6EF8-B2BB-4B1D-BCF2-F71287AF8F7C}" dt="2024-06-26T08:18:16.740" v="7135" actId="20577"/>
          <ac:spMkLst>
            <pc:docMk/>
            <pc:sldMk cId="2950391700" sldId="350"/>
            <ac:spMk id="10" creationId="{92AD8955-0973-396B-E643-9F72CD9DEF9E}"/>
          </ac:spMkLst>
        </pc:spChg>
        <pc:spChg chg="del">
          <ac:chgData name="LUIGI VEROLLA" userId="c77b5d52-157d-471e-a4d2-7a88d105abc3" providerId="ADAL" clId="{8E3C6EF8-B2BB-4B1D-BCF2-F71287AF8F7C}" dt="2024-06-25T15:14:02.869" v="5315" actId="478"/>
          <ac:spMkLst>
            <pc:docMk/>
            <pc:sldMk cId="2950391700" sldId="350"/>
            <ac:spMk id="11" creationId="{F56D0E05-1BF1-2689-CA13-DEF92D2E511F}"/>
          </ac:spMkLst>
        </pc:spChg>
        <pc:spChg chg="del">
          <ac:chgData name="LUIGI VEROLLA" userId="c77b5d52-157d-471e-a4d2-7a88d105abc3" providerId="ADAL" clId="{8E3C6EF8-B2BB-4B1D-BCF2-F71287AF8F7C}" dt="2024-06-25T15:14:05.512" v="5316" actId="478"/>
          <ac:spMkLst>
            <pc:docMk/>
            <pc:sldMk cId="2950391700" sldId="350"/>
            <ac:spMk id="12" creationId="{A7534BFC-518E-1EAD-3463-43DB6E446D0C}"/>
          </ac:spMkLst>
        </pc:spChg>
        <pc:spChg chg="del mod">
          <ac:chgData name="LUIGI VEROLLA" userId="c77b5d52-157d-471e-a4d2-7a88d105abc3" providerId="ADAL" clId="{8E3C6EF8-B2BB-4B1D-BCF2-F71287AF8F7C}" dt="2024-06-26T09:33:12.395" v="9408" actId="12084"/>
          <ac:spMkLst>
            <pc:docMk/>
            <pc:sldMk cId="2950391700" sldId="350"/>
            <ac:spMk id="13" creationId="{81A21E11-1478-6CAE-BDAD-BE2045689DCF}"/>
          </ac:spMkLst>
        </pc:spChg>
        <pc:graphicFrameChg chg="add mod">
          <ac:chgData name="LUIGI VEROLLA" userId="c77b5d52-157d-471e-a4d2-7a88d105abc3" providerId="ADAL" clId="{8E3C6EF8-B2BB-4B1D-BCF2-F71287AF8F7C}" dt="2024-06-26T09:33:21.318" v="9410" actId="12100"/>
          <ac:graphicFrameMkLst>
            <pc:docMk/>
            <pc:sldMk cId="2950391700" sldId="350"/>
            <ac:graphicFrameMk id="3" creationId="{8B3DADF8-578B-D8E5-7043-86DB378290E8}"/>
          </ac:graphicFrameMkLst>
        </pc:graphicFrameChg>
      </pc:sldChg>
      <pc:sldChg chg="add del">
        <pc:chgData name="LUIGI VEROLLA" userId="c77b5d52-157d-471e-a4d2-7a88d105abc3" providerId="ADAL" clId="{8E3C6EF8-B2BB-4B1D-BCF2-F71287AF8F7C}" dt="2024-06-25T15:28:03.748" v="7037" actId="47"/>
        <pc:sldMkLst>
          <pc:docMk/>
          <pc:sldMk cId="974236115" sldId="351"/>
        </pc:sldMkLst>
      </pc:sldChg>
      <pc:sldChg chg="addSp delSp modSp new mod">
        <pc:chgData name="LUIGI VEROLLA" userId="c77b5d52-157d-471e-a4d2-7a88d105abc3" providerId="ADAL" clId="{8E3C6EF8-B2BB-4B1D-BCF2-F71287AF8F7C}" dt="2024-06-26T08:40:52.612" v="8992" actId="12100"/>
        <pc:sldMkLst>
          <pc:docMk/>
          <pc:sldMk cId="3253772965" sldId="351"/>
        </pc:sldMkLst>
        <pc:spChg chg="mod">
          <ac:chgData name="LUIGI VEROLLA" userId="c77b5d52-157d-471e-a4d2-7a88d105abc3" providerId="ADAL" clId="{8E3C6EF8-B2BB-4B1D-BCF2-F71287AF8F7C}" dt="2024-06-26T08:37:52.565" v="8983" actId="255"/>
          <ac:spMkLst>
            <pc:docMk/>
            <pc:sldMk cId="3253772965" sldId="351"/>
            <ac:spMk id="3" creationId="{11F5F168-AC5B-2B04-7ADE-9B1348CA9520}"/>
          </ac:spMkLst>
        </pc:spChg>
        <pc:spChg chg="mod">
          <ac:chgData name="LUIGI VEROLLA" userId="c77b5d52-157d-471e-a4d2-7a88d105abc3" providerId="ADAL" clId="{8E3C6EF8-B2BB-4B1D-BCF2-F71287AF8F7C}" dt="2024-06-26T08:37:54.927" v="8984" actId="20577"/>
          <ac:spMkLst>
            <pc:docMk/>
            <pc:sldMk cId="3253772965" sldId="351"/>
            <ac:spMk id="4" creationId="{6E931D6B-14D4-1C50-DD66-16A2E11D4A90}"/>
          </ac:spMkLst>
        </pc:spChg>
        <pc:spChg chg="mod">
          <ac:chgData name="LUIGI VEROLLA" userId="c77b5d52-157d-471e-a4d2-7a88d105abc3" providerId="ADAL" clId="{8E3C6EF8-B2BB-4B1D-BCF2-F71287AF8F7C}" dt="2024-06-26T08:37:31.559" v="8927" actId="20577"/>
          <ac:spMkLst>
            <pc:docMk/>
            <pc:sldMk cId="3253772965" sldId="351"/>
            <ac:spMk id="5" creationId="{C56D627B-CF80-CA9A-2A49-D0BCCD764C95}"/>
          </ac:spMkLst>
        </pc:spChg>
        <pc:spChg chg="del mod">
          <ac:chgData name="LUIGI VEROLLA" userId="c77b5d52-157d-471e-a4d2-7a88d105abc3" providerId="ADAL" clId="{8E3C6EF8-B2BB-4B1D-BCF2-F71287AF8F7C}" dt="2024-06-26T08:38:15.416" v="8985" actId="12084"/>
          <ac:spMkLst>
            <pc:docMk/>
            <pc:sldMk cId="3253772965" sldId="351"/>
            <ac:spMk id="6" creationId="{2C4B7C04-CF51-3042-269C-ADDC2A21A8DD}"/>
          </ac:spMkLst>
        </pc:spChg>
        <pc:graphicFrameChg chg="add mod">
          <ac:chgData name="LUIGI VEROLLA" userId="c77b5d52-157d-471e-a4d2-7a88d105abc3" providerId="ADAL" clId="{8E3C6EF8-B2BB-4B1D-BCF2-F71287AF8F7C}" dt="2024-06-26T08:40:52.612" v="8992" actId="12100"/>
          <ac:graphicFrameMkLst>
            <pc:docMk/>
            <pc:sldMk cId="3253772965" sldId="351"/>
            <ac:graphicFrameMk id="7" creationId="{006DDB54-3677-0D53-F444-4701A2E5BC2B}"/>
          </ac:graphicFrameMkLst>
        </pc:graphicFrameChg>
      </pc:sldChg>
      <pc:sldChg chg="addSp delSp modSp new mod">
        <pc:chgData name="LUIGI VEROLLA" userId="c77b5d52-157d-471e-a4d2-7a88d105abc3" providerId="ADAL" clId="{8E3C6EF8-B2BB-4B1D-BCF2-F71287AF8F7C}" dt="2024-06-26T11:36:20.300" v="11965" actId="20577"/>
        <pc:sldMkLst>
          <pc:docMk/>
          <pc:sldMk cId="2391115015" sldId="352"/>
        </pc:sldMkLst>
        <pc:spChg chg="mod">
          <ac:chgData name="LUIGI VEROLLA" userId="c77b5d52-157d-471e-a4d2-7a88d105abc3" providerId="ADAL" clId="{8E3C6EF8-B2BB-4B1D-BCF2-F71287AF8F7C}" dt="2024-06-26T09:41:39.053" v="10441" actId="255"/>
          <ac:spMkLst>
            <pc:docMk/>
            <pc:sldMk cId="2391115015" sldId="352"/>
            <ac:spMk id="3" creationId="{CED69B0D-5002-BFC9-5349-637018D9AD08}"/>
          </ac:spMkLst>
        </pc:spChg>
        <pc:spChg chg="mod">
          <ac:chgData name="LUIGI VEROLLA" userId="c77b5d52-157d-471e-a4d2-7a88d105abc3" providerId="ADAL" clId="{8E3C6EF8-B2BB-4B1D-BCF2-F71287AF8F7C}" dt="2024-06-26T09:41:42.271" v="10442" actId="20577"/>
          <ac:spMkLst>
            <pc:docMk/>
            <pc:sldMk cId="2391115015" sldId="352"/>
            <ac:spMk id="4" creationId="{E8BB41FE-75C0-E308-F974-67E3BFE8AE4A}"/>
          </ac:spMkLst>
        </pc:spChg>
        <pc:spChg chg="mod">
          <ac:chgData name="LUIGI VEROLLA" userId="c77b5d52-157d-471e-a4d2-7a88d105abc3" providerId="ADAL" clId="{8E3C6EF8-B2BB-4B1D-BCF2-F71287AF8F7C}" dt="2024-06-26T09:34:54.194" v="9536" actId="20577"/>
          <ac:spMkLst>
            <pc:docMk/>
            <pc:sldMk cId="2391115015" sldId="352"/>
            <ac:spMk id="5" creationId="{BF5AD6C8-23DF-FBF3-BC55-371978344F04}"/>
          </ac:spMkLst>
        </pc:spChg>
        <pc:spChg chg="del mod">
          <ac:chgData name="LUIGI VEROLLA" userId="c77b5d52-157d-471e-a4d2-7a88d105abc3" providerId="ADAL" clId="{8E3C6EF8-B2BB-4B1D-BCF2-F71287AF8F7C}" dt="2024-06-26T09:41:56.838" v="10443" actId="12084"/>
          <ac:spMkLst>
            <pc:docMk/>
            <pc:sldMk cId="2391115015" sldId="352"/>
            <ac:spMk id="6" creationId="{C14812D6-6E85-8E8C-991E-DC6CA30F75DE}"/>
          </ac:spMkLst>
        </pc:spChg>
        <pc:spChg chg="add del mod">
          <ac:chgData name="LUIGI VEROLLA" userId="c77b5d52-157d-471e-a4d2-7a88d105abc3" providerId="ADAL" clId="{8E3C6EF8-B2BB-4B1D-BCF2-F71287AF8F7C}" dt="2024-06-26T09:55:04.365" v="11715" actId="12084"/>
          <ac:spMkLst>
            <pc:docMk/>
            <pc:sldMk cId="2391115015" sldId="352"/>
            <ac:spMk id="8" creationId="{6057F3D1-83F2-E4C3-7E09-089C20144068}"/>
          </ac:spMkLst>
        </pc:spChg>
        <pc:graphicFrameChg chg="add del mod">
          <ac:chgData name="LUIGI VEROLLA" userId="c77b5d52-157d-471e-a4d2-7a88d105abc3" providerId="ADAL" clId="{8E3C6EF8-B2BB-4B1D-BCF2-F71287AF8F7C}" dt="2024-06-26T09:53:19.029" v="11558" actId="11529"/>
          <ac:graphicFrameMkLst>
            <pc:docMk/>
            <pc:sldMk cId="2391115015" sldId="352"/>
            <ac:graphicFrameMk id="7" creationId="{DC1630C2-7E69-B968-8687-C892C10D3517}"/>
          </ac:graphicFrameMkLst>
        </pc:graphicFrameChg>
        <pc:graphicFrameChg chg="add mod">
          <ac:chgData name="LUIGI VEROLLA" userId="c77b5d52-157d-471e-a4d2-7a88d105abc3" providerId="ADAL" clId="{8E3C6EF8-B2BB-4B1D-BCF2-F71287AF8F7C}" dt="2024-06-26T11:36:20.300" v="11965" actId="20577"/>
          <ac:graphicFrameMkLst>
            <pc:docMk/>
            <pc:sldMk cId="2391115015" sldId="352"/>
            <ac:graphicFrameMk id="9" creationId="{2787C2FF-0770-793B-069B-5DADC99930CC}"/>
          </ac:graphicFrameMkLst>
        </pc:graphicFrameChg>
      </pc:sldChg>
      <pc:sldChg chg="addSp delSp modSp new mod modClrScheme chgLayout">
        <pc:chgData name="LUIGI VEROLLA" userId="c77b5d52-157d-471e-a4d2-7a88d105abc3" providerId="ADAL" clId="{8E3C6EF8-B2BB-4B1D-BCF2-F71287AF8F7C}" dt="2024-06-27T16:29:47.328" v="12429" actId="478"/>
        <pc:sldMkLst>
          <pc:docMk/>
          <pc:sldMk cId="3671713714" sldId="353"/>
        </pc:sldMkLst>
        <pc:spChg chg="mod ord">
          <ac:chgData name="LUIGI VEROLLA" userId="c77b5d52-157d-471e-a4d2-7a88d105abc3" providerId="ADAL" clId="{8E3C6EF8-B2BB-4B1D-BCF2-F71287AF8F7C}" dt="2024-06-27T16:29:23.212" v="12416" actId="700"/>
          <ac:spMkLst>
            <pc:docMk/>
            <pc:sldMk cId="3671713714" sldId="353"/>
            <ac:spMk id="2" creationId="{2F428CA0-6AC5-5426-A7A1-F8F4187DFA93}"/>
          </ac:spMkLst>
        </pc:spChg>
        <pc:spChg chg="del mod ord">
          <ac:chgData name="LUIGI VEROLLA" userId="c77b5d52-157d-471e-a4d2-7a88d105abc3" providerId="ADAL" clId="{8E3C6EF8-B2BB-4B1D-BCF2-F71287AF8F7C}" dt="2024-06-27T16:29:23.212" v="12416" actId="700"/>
          <ac:spMkLst>
            <pc:docMk/>
            <pc:sldMk cId="3671713714" sldId="353"/>
            <ac:spMk id="3" creationId="{206F4F12-01A1-8DEC-5331-532595627D0B}"/>
          </ac:spMkLst>
        </pc:spChg>
        <pc:spChg chg="del mod ord">
          <ac:chgData name="LUIGI VEROLLA" userId="c77b5d52-157d-471e-a4d2-7a88d105abc3" providerId="ADAL" clId="{8E3C6EF8-B2BB-4B1D-BCF2-F71287AF8F7C}" dt="2024-06-27T16:29:23.212" v="12416" actId="700"/>
          <ac:spMkLst>
            <pc:docMk/>
            <pc:sldMk cId="3671713714" sldId="353"/>
            <ac:spMk id="4" creationId="{EA6E8CA1-0474-CAE0-1ADB-574C29C67356}"/>
          </ac:spMkLst>
        </pc:spChg>
        <pc:spChg chg="del">
          <ac:chgData name="LUIGI VEROLLA" userId="c77b5d52-157d-471e-a4d2-7a88d105abc3" providerId="ADAL" clId="{8E3C6EF8-B2BB-4B1D-BCF2-F71287AF8F7C}" dt="2024-06-27T16:29:23.212" v="12416" actId="700"/>
          <ac:spMkLst>
            <pc:docMk/>
            <pc:sldMk cId="3671713714" sldId="353"/>
            <ac:spMk id="5" creationId="{78F1F5B7-80BB-8396-40AA-807857A0DEAE}"/>
          </ac:spMkLst>
        </pc:spChg>
        <pc:spChg chg="del">
          <ac:chgData name="LUIGI VEROLLA" userId="c77b5d52-157d-471e-a4d2-7a88d105abc3" providerId="ADAL" clId="{8E3C6EF8-B2BB-4B1D-BCF2-F71287AF8F7C}" dt="2024-06-27T16:29:23.212" v="12416" actId="700"/>
          <ac:spMkLst>
            <pc:docMk/>
            <pc:sldMk cId="3671713714" sldId="353"/>
            <ac:spMk id="6" creationId="{6B062354-BE3C-CE3C-469B-8DCB3E8DB323}"/>
          </ac:spMkLst>
        </pc:spChg>
        <pc:spChg chg="add del mod ord">
          <ac:chgData name="LUIGI VEROLLA" userId="c77b5d52-157d-471e-a4d2-7a88d105abc3" providerId="ADAL" clId="{8E3C6EF8-B2BB-4B1D-BCF2-F71287AF8F7C}" dt="2024-06-27T16:29:47.328" v="12429" actId="478"/>
          <ac:spMkLst>
            <pc:docMk/>
            <pc:sldMk cId="3671713714" sldId="353"/>
            <ac:spMk id="7" creationId="{68BF6759-22A6-1E0F-91B2-375EE23A1907}"/>
          </ac:spMkLst>
        </pc:spChg>
        <pc:spChg chg="add mod ord">
          <ac:chgData name="LUIGI VEROLLA" userId="c77b5d52-157d-471e-a4d2-7a88d105abc3" providerId="ADAL" clId="{8E3C6EF8-B2BB-4B1D-BCF2-F71287AF8F7C}" dt="2024-06-27T16:29:45.255" v="12428" actId="20577"/>
          <ac:spMkLst>
            <pc:docMk/>
            <pc:sldMk cId="3671713714" sldId="353"/>
            <ac:spMk id="8" creationId="{9311B712-9FAB-1BDC-6A92-F5EAFC4CA8CF}"/>
          </ac:spMkLst>
        </pc:spChg>
      </pc:sldChg>
      <pc:sldChg chg="addSp delSp modSp new mod modClrScheme chgLayout">
        <pc:chgData name="LUIGI VEROLLA" userId="c77b5d52-157d-471e-a4d2-7a88d105abc3" providerId="ADAL" clId="{8E3C6EF8-B2BB-4B1D-BCF2-F71287AF8F7C}" dt="2024-06-27T19:53:46.443" v="15177" actId="20577"/>
        <pc:sldMkLst>
          <pc:docMk/>
          <pc:sldMk cId="2726075007" sldId="354"/>
        </pc:sldMkLst>
        <pc:spChg chg="mod ord">
          <ac:chgData name="LUIGI VEROLLA" userId="c77b5d52-157d-471e-a4d2-7a88d105abc3" providerId="ADAL" clId="{8E3C6EF8-B2BB-4B1D-BCF2-F71287AF8F7C}" dt="2024-06-27T16:29:58.577" v="12431" actId="700"/>
          <ac:spMkLst>
            <pc:docMk/>
            <pc:sldMk cId="2726075007" sldId="354"/>
            <ac:spMk id="2" creationId="{3053F34A-587B-2065-48E4-7F19EB4F7BE6}"/>
          </ac:spMkLst>
        </pc:spChg>
        <pc:spChg chg="del mod ord">
          <ac:chgData name="LUIGI VEROLLA" userId="c77b5d52-157d-471e-a4d2-7a88d105abc3" providerId="ADAL" clId="{8E3C6EF8-B2BB-4B1D-BCF2-F71287AF8F7C}" dt="2024-06-27T16:29:58.577" v="12431" actId="700"/>
          <ac:spMkLst>
            <pc:docMk/>
            <pc:sldMk cId="2726075007" sldId="354"/>
            <ac:spMk id="3" creationId="{7D80112D-926C-F124-9581-0C92F2ADA423}"/>
          </ac:spMkLst>
        </pc:spChg>
        <pc:spChg chg="del mod ord">
          <ac:chgData name="LUIGI VEROLLA" userId="c77b5d52-157d-471e-a4d2-7a88d105abc3" providerId="ADAL" clId="{8E3C6EF8-B2BB-4B1D-BCF2-F71287AF8F7C}" dt="2024-06-27T16:29:58.577" v="12431" actId="700"/>
          <ac:spMkLst>
            <pc:docMk/>
            <pc:sldMk cId="2726075007" sldId="354"/>
            <ac:spMk id="4" creationId="{06B9A424-A58A-FA73-363D-D6130C61B623}"/>
          </ac:spMkLst>
        </pc:spChg>
        <pc:spChg chg="add mod ord">
          <ac:chgData name="LUIGI VEROLLA" userId="c77b5d52-157d-471e-a4d2-7a88d105abc3" providerId="ADAL" clId="{8E3C6EF8-B2BB-4B1D-BCF2-F71287AF8F7C}" dt="2024-06-27T16:30:20.702" v="12446" actId="255"/>
          <ac:spMkLst>
            <pc:docMk/>
            <pc:sldMk cId="2726075007" sldId="354"/>
            <ac:spMk id="5" creationId="{6A3F2494-E5AB-D5F5-36C0-4B24EB247DB0}"/>
          </ac:spMkLst>
        </pc:spChg>
        <pc:spChg chg="add mod ord">
          <ac:chgData name="LUIGI VEROLLA" userId="c77b5d52-157d-471e-a4d2-7a88d105abc3" providerId="ADAL" clId="{8E3C6EF8-B2BB-4B1D-BCF2-F71287AF8F7C}" dt="2024-06-27T16:30:10.071" v="12433" actId="20577"/>
          <ac:spMkLst>
            <pc:docMk/>
            <pc:sldMk cId="2726075007" sldId="354"/>
            <ac:spMk id="6" creationId="{9492593E-262E-3130-D472-CE2213F14A41}"/>
          </ac:spMkLst>
        </pc:spChg>
        <pc:spChg chg="add mod ord">
          <ac:chgData name="LUIGI VEROLLA" userId="c77b5d52-157d-471e-a4d2-7a88d105abc3" providerId="ADAL" clId="{8E3C6EF8-B2BB-4B1D-BCF2-F71287AF8F7C}" dt="2024-06-27T16:30:24.525" v="12458" actId="20577"/>
          <ac:spMkLst>
            <pc:docMk/>
            <pc:sldMk cId="2726075007" sldId="354"/>
            <ac:spMk id="7" creationId="{BF178EF7-D6D6-203B-D6FB-F99BAED3E34C}"/>
          </ac:spMkLst>
        </pc:spChg>
        <pc:spChg chg="add del mod ord">
          <ac:chgData name="LUIGI VEROLLA" userId="c77b5d52-157d-471e-a4d2-7a88d105abc3" providerId="ADAL" clId="{8E3C6EF8-B2BB-4B1D-BCF2-F71287AF8F7C}" dt="2024-06-27T16:33:49.780" v="13054" actId="12084"/>
          <ac:spMkLst>
            <pc:docMk/>
            <pc:sldMk cId="2726075007" sldId="354"/>
            <ac:spMk id="8" creationId="{B5158D6C-5943-CD54-AAC6-DA602D72A36F}"/>
          </ac:spMkLst>
        </pc:spChg>
        <pc:graphicFrameChg chg="add mod">
          <ac:chgData name="LUIGI VEROLLA" userId="c77b5d52-157d-471e-a4d2-7a88d105abc3" providerId="ADAL" clId="{8E3C6EF8-B2BB-4B1D-BCF2-F71287AF8F7C}" dt="2024-06-27T19:53:46.443" v="15177" actId="20577"/>
          <ac:graphicFrameMkLst>
            <pc:docMk/>
            <pc:sldMk cId="2726075007" sldId="354"/>
            <ac:graphicFrameMk id="9" creationId="{035AE61A-0A55-E49F-9BA7-DD1A46B21B54}"/>
          </ac:graphicFrameMkLst>
        </pc:graphicFrameChg>
      </pc:sldChg>
      <pc:sldChg chg="addSp delSp modSp new mod">
        <pc:chgData name="LUIGI VEROLLA" userId="c77b5d52-157d-471e-a4d2-7a88d105abc3" providerId="ADAL" clId="{8E3C6EF8-B2BB-4B1D-BCF2-F71287AF8F7C}" dt="2024-06-27T16:44:09.936" v="13213" actId="20577"/>
        <pc:sldMkLst>
          <pc:docMk/>
          <pc:sldMk cId="1857609741" sldId="355"/>
        </pc:sldMkLst>
        <pc:spChg chg="mod">
          <ac:chgData name="LUIGI VEROLLA" userId="c77b5d52-157d-471e-a4d2-7a88d105abc3" providerId="ADAL" clId="{8E3C6EF8-B2BB-4B1D-BCF2-F71287AF8F7C}" dt="2024-06-27T16:44:07.966" v="13212" actId="255"/>
          <ac:spMkLst>
            <pc:docMk/>
            <pc:sldMk cId="1857609741" sldId="355"/>
            <ac:spMk id="3" creationId="{2673E2FB-6B13-C532-A42C-19EEFAC9AD76}"/>
          </ac:spMkLst>
        </pc:spChg>
        <pc:spChg chg="mod">
          <ac:chgData name="LUIGI VEROLLA" userId="c77b5d52-157d-471e-a4d2-7a88d105abc3" providerId="ADAL" clId="{8E3C6EF8-B2BB-4B1D-BCF2-F71287AF8F7C}" dt="2024-06-27T16:44:09.936" v="13213" actId="20577"/>
          <ac:spMkLst>
            <pc:docMk/>
            <pc:sldMk cId="1857609741" sldId="355"/>
            <ac:spMk id="4" creationId="{0CA782FE-826C-DB3C-3E84-39BF7E6FF9FF}"/>
          </ac:spMkLst>
        </pc:spChg>
        <pc:spChg chg="del">
          <ac:chgData name="LUIGI VEROLLA" userId="c77b5d52-157d-471e-a4d2-7a88d105abc3" providerId="ADAL" clId="{8E3C6EF8-B2BB-4B1D-BCF2-F71287AF8F7C}" dt="2024-06-27T16:34:40.208" v="13059" actId="478"/>
          <ac:spMkLst>
            <pc:docMk/>
            <pc:sldMk cId="1857609741" sldId="355"/>
            <ac:spMk id="5" creationId="{935CD200-C55B-777E-F193-469C8EE1DDC5}"/>
          </ac:spMkLst>
        </pc:spChg>
        <pc:spChg chg="del mod">
          <ac:chgData name="LUIGI VEROLLA" userId="c77b5d52-157d-471e-a4d2-7a88d105abc3" providerId="ADAL" clId="{8E3C6EF8-B2BB-4B1D-BCF2-F71287AF8F7C}" dt="2024-06-27T16:34:44.559" v="13061" actId="478"/>
          <ac:spMkLst>
            <pc:docMk/>
            <pc:sldMk cId="1857609741" sldId="355"/>
            <ac:spMk id="6" creationId="{F6364AD4-72BA-6934-F889-90BBAA07A9A9}"/>
          </ac:spMkLst>
        </pc:spChg>
        <pc:graphicFrameChg chg="add mod">
          <ac:chgData name="LUIGI VEROLLA" userId="c77b5d52-157d-471e-a4d2-7a88d105abc3" providerId="ADAL" clId="{8E3C6EF8-B2BB-4B1D-BCF2-F71287AF8F7C}" dt="2024-06-27T16:43:32.473" v="13199" actId="692"/>
          <ac:graphicFrameMkLst>
            <pc:docMk/>
            <pc:sldMk cId="1857609741" sldId="355"/>
            <ac:graphicFrameMk id="9" creationId="{6C338D1A-A16E-1689-71BA-9F4781D4708D}"/>
          </ac:graphicFrameMkLst>
        </pc:graphicFrameChg>
      </pc:sldChg>
      <pc:sldChg chg="modSp add mod ord">
        <pc:chgData name="LUIGI VEROLLA" userId="c77b5d52-157d-471e-a4d2-7a88d105abc3" providerId="ADAL" clId="{8E3C6EF8-B2BB-4B1D-BCF2-F71287AF8F7C}" dt="2024-07-03T13:20:13.312" v="20092"/>
        <pc:sldMkLst>
          <pc:docMk/>
          <pc:sldMk cId="2082113486" sldId="356"/>
        </pc:sldMkLst>
        <pc:spChg chg="mod">
          <ac:chgData name="LUIGI VEROLLA" userId="c77b5d52-157d-471e-a4d2-7a88d105abc3" providerId="ADAL" clId="{8E3C6EF8-B2BB-4B1D-BCF2-F71287AF8F7C}" dt="2024-07-03T13:20:13.312" v="20092"/>
          <ac:spMkLst>
            <pc:docMk/>
            <pc:sldMk cId="2082113486" sldId="356"/>
            <ac:spMk id="3" creationId="{884C679B-25E6-D958-C4A8-0E4D7C2D913E}"/>
          </ac:spMkLst>
        </pc:spChg>
        <pc:spChg chg="mod">
          <ac:chgData name="LUIGI VEROLLA" userId="c77b5d52-157d-471e-a4d2-7a88d105abc3" providerId="ADAL" clId="{8E3C6EF8-B2BB-4B1D-BCF2-F71287AF8F7C}" dt="2024-06-27T19:52:15.848" v="15124" actId="20577"/>
          <ac:spMkLst>
            <pc:docMk/>
            <pc:sldMk cId="2082113486" sldId="356"/>
            <ac:spMk id="4" creationId="{37D01D21-0F63-DA1C-AEE7-A503F1079C40}"/>
          </ac:spMkLst>
        </pc:spChg>
        <pc:graphicFrameChg chg="modGraphic">
          <ac:chgData name="LUIGI VEROLLA" userId="c77b5d52-157d-471e-a4d2-7a88d105abc3" providerId="ADAL" clId="{8E3C6EF8-B2BB-4B1D-BCF2-F71287AF8F7C}" dt="2024-06-27T19:13:32.798" v="13861" actId="14100"/>
          <ac:graphicFrameMkLst>
            <pc:docMk/>
            <pc:sldMk cId="2082113486" sldId="356"/>
            <ac:graphicFrameMk id="7" creationId="{C4446ED8-33EF-E5A8-9A52-46625E0BAC5D}"/>
          </ac:graphicFrameMkLst>
        </pc:graphicFrameChg>
      </pc:sldChg>
      <pc:sldChg chg="modSp add mod ord">
        <pc:chgData name="LUIGI VEROLLA" userId="c77b5d52-157d-471e-a4d2-7a88d105abc3" providerId="ADAL" clId="{8E3C6EF8-B2BB-4B1D-BCF2-F71287AF8F7C}" dt="2024-07-03T13:20:13.312" v="20092"/>
        <pc:sldMkLst>
          <pc:docMk/>
          <pc:sldMk cId="642173021" sldId="357"/>
        </pc:sldMkLst>
        <pc:spChg chg="mod">
          <ac:chgData name="LUIGI VEROLLA" userId="c77b5d52-157d-471e-a4d2-7a88d105abc3" providerId="ADAL" clId="{8E3C6EF8-B2BB-4B1D-BCF2-F71287AF8F7C}" dt="2024-07-03T13:20:13.312" v="20092"/>
          <ac:spMkLst>
            <pc:docMk/>
            <pc:sldMk cId="642173021" sldId="357"/>
            <ac:spMk id="3" creationId="{884C679B-25E6-D958-C4A8-0E4D7C2D913E}"/>
          </ac:spMkLst>
        </pc:spChg>
        <pc:spChg chg="mod">
          <ac:chgData name="LUIGI VEROLLA" userId="c77b5d52-157d-471e-a4d2-7a88d105abc3" providerId="ADAL" clId="{8E3C6EF8-B2BB-4B1D-BCF2-F71287AF8F7C}" dt="2024-06-27T19:52:19.888" v="15126" actId="20577"/>
          <ac:spMkLst>
            <pc:docMk/>
            <pc:sldMk cId="642173021" sldId="357"/>
            <ac:spMk id="4" creationId="{37D01D21-0F63-DA1C-AEE7-A503F1079C40}"/>
          </ac:spMkLst>
        </pc:spChg>
        <pc:graphicFrameChg chg="modGraphic">
          <ac:chgData name="LUIGI VEROLLA" userId="c77b5d52-157d-471e-a4d2-7a88d105abc3" providerId="ADAL" clId="{8E3C6EF8-B2BB-4B1D-BCF2-F71287AF8F7C}" dt="2024-06-27T19:13:14.298" v="13859" actId="14100"/>
          <ac:graphicFrameMkLst>
            <pc:docMk/>
            <pc:sldMk cId="642173021" sldId="357"/>
            <ac:graphicFrameMk id="7" creationId="{C4446ED8-33EF-E5A8-9A52-46625E0BAC5D}"/>
          </ac:graphicFrameMkLst>
        </pc:graphicFrameChg>
      </pc:sldChg>
      <pc:sldChg chg="delSp modSp add del mod">
        <pc:chgData name="LUIGI VEROLLA" userId="c77b5d52-157d-471e-a4d2-7a88d105abc3" providerId="ADAL" clId="{8E3C6EF8-B2BB-4B1D-BCF2-F71287AF8F7C}" dt="2024-07-03T10:54:22.897" v="15701" actId="47"/>
        <pc:sldMkLst>
          <pc:docMk/>
          <pc:sldMk cId="1168302094" sldId="358"/>
        </pc:sldMkLst>
        <pc:graphicFrameChg chg="del mod">
          <ac:chgData name="LUIGI VEROLLA" userId="c77b5d52-157d-471e-a4d2-7a88d105abc3" providerId="ADAL" clId="{8E3C6EF8-B2BB-4B1D-BCF2-F71287AF8F7C}" dt="2024-07-03T10:54:15.189" v="15700" actId="478"/>
          <ac:graphicFrameMkLst>
            <pc:docMk/>
            <pc:sldMk cId="1168302094" sldId="358"/>
            <ac:graphicFrameMk id="7" creationId="{568B73B8-F8E3-241B-466A-13651F43E223}"/>
          </ac:graphicFrameMkLst>
        </pc:graphicFrameChg>
      </pc:sldChg>
      <pc:sldChg chg="addSp delSp modSp new mod modClrScheme chgLayout">
        <pc:chgData name="LUIGI VEROLLA" userId="c77b5d52-157d-471e-a4d2-7a88d105abc3" providerId="ADAL" clId="{8E3C6EF8-B2BB-4B1D-BCF2-F71287AF8F7C}" dt="2024-07-03T13:20:13.312" v="20092"/>
        <pc:sldMkLst>
          <pc:docMk/>
          <pc:sldMk cId="1642979246" sldId="358"/>
        </pc:sldMkLst>
        <pc:spChg chg="mod ord">
          <ac:chgData name="LUIGI VEROLLA" userId="c77b5d52-157d-471e-a4d2-7a88d105abc3" providerId="ADAL" clId="{8E3C6EF8-B2BB-4B1D-BCF2-F71287AF8F7C}" dt="2024-07-03T10:54:32.076" v="15703" actId="700"/>
          <ac:spMkLst>
            <pc:docMk/>
            <pc:sldMk cId="1642979246" sldId="358"/>
            <ac:spMk id="2" creationId="{BAA5532E-EF90-666C-BCC0-9F31727DD356}"/>
          </ac:spMkLst>
        </pc:spChg>
        <pc:spChg chg="del mod ord">
          <ac:chgData name="LUIGI VEROLLA" userId="c77b5d52-157d-471e-a4d2-7a88d105abc3" providerId="ADAL" clId="{8E3C6EF8-B2BB-4B1D-BCF2-F71287AF8F7C}" dt="2024-07-03T10:54:32.076" v="15703" actId="700"/>
          <ac:spMkLst>
            <pc:docMk/>
            <pc:sldMk cId="1642979246" sldId="358"/>
            <ac:spMk id="3" creationId="{72650C21-91D0-730D-31B6-4216D64AEC37}"/>
          </ac:spMkLst>
        </pc:spChg>
        <pc:spChg chg="del mod ord">
          <ac:chgData name="LUIGI VEROLLA" userId="c77b5d52-157d-471e-a4d2-7a88d105abc3" providerId="ADAL" clId="{8E3C6EF8-B2BB-4B1D-BCF2-F71287AF8F7C}" dt="2024-07-03T10:54:32.076" v="15703" actId="700"/>
          <ac:spMkLst>
            <pc:docMk/>
            <pc:sldMk cId="1642979246" sldId="358"/>
            <ac:spMk id="4" creationId="{B28AFCA6-6EBB-2BAD-5C4F-CC5B63162511}"/>
          </ac:spMkLst>
        </pc:spChg>
        <pc:spChg chg="add mod ord">
          <ac:chgData name="LUIGI VEROLLA" userId="c77b5d52-157d-471e-a4d2-7a88d105abc3" providerId="ADAL" clId="{8E3C6EF8-B2BB-4B1D-BCF2-F71287AF8F7C}" dt="2024-07-03T13:20:13.312" v="20092"/>
          <ac:spMkLst>
            <pc:docMk/>
            <pc:sldMk cId="1642979246" sldId="358"/>
            <ac:spMk id="5" creationId="{22D2499D-8AD0-1A9B-B9C0-A32C19AA77B1}"/>
          </ac:spMkLst>
        </pc:spChg>
        <pc:spChg chg="add mod ord">
          <ac:chgData name="LUIGI VEROLLA" userId="c77b5d52-157d-471e-a4d2-7a88d105abc3" providerId="ADAL" clId="{8E3C6EF8-B2BB-4B1D-BCF2-F71287AF8F7C}" dt="2024-07-03T10:54:42.994" v="15721" actId="20577"/>
          <ac:spMkLst>
            <pc:docMk/>
            <pc:sldMk cId="1642979246" sldId="358"/>
            <ac:spMk id="6" creationId="{D1F5A8B2-F55D-4B8F-63E6-48A11FB39AA7}"/>
          </ac:spMkLst>
        </pc:spChg>
        <pc:spChg chg="add mod ord">
          <ac:chgData name="LUIGI VEROLLA" userId="c77b5d52-157d-471e-a4d2-7a88d105abc3" providerId="ADAL" clId="{8E3C6EF8-B2BB-4B1D-BCF2-F71287AF8F7C}" dt="2024-07-03T10:59:03.361" v="15756" actId="20577"/>
          <ac:spMkLst>
            <pc:docMk/>
            <pc:sldMk cId="1642979246" sldId="358"/>
            <ac:spMk id="7" creationId="{07846E96-B40A-1862-D1C6-26C18C84ECFF}"/>
          </ac:spMkLst>
        </pc:spChg>
        <pc:spChg chg="add del mod ord">
          <ac:chgData name="LUIGI VEROLLA" userId="c77b5d52-157d-471e-a4d2-7a88d105abc3" providerId="ADAL" clId="{8E3C6EF8-B2BB-4B1D-BCF2-F71287AF8F7C}" dt="2024-07-03T11:05:56.821" v="16916" actId="12084"/>
          <ac:spMkLst>
            <pc:docMk/>
            <pc:sldMk cId="1642979246" sldId="358"/>
            <ac:spMk id="8" creationId="{77D934D8-0099-2BE1-88B3-5D50306EB581}"/>
          </ac:spMkLst>
        </pc:spChg>
        <pc:graphicFrameChg chg="add mod">
          <ac:chgData name="LUIGI VEROLLA" userId="c77b5d52-157d-471e-a4d2-7a88d105abc3" providerId="ADAL" clId="{8E3C6EF8-B2BB-4B1D-BCF2-F71287AF8F7C}" dt="2024-07-03T11:10:24.739" v="17145" actId="12100"/>
          <ac:graphicFrameMkLst>
            <pc:docMk/>
            <pc:sldMk cId="1642979246" sldId="358"/>
            <ac:graphicFrameMk id="9" creationId="{E22BD59B-6AA3-E8C6-0483-B059AC214EE0}"/>
          </ac:graphicFrameMkLst>
        </pc:graphicFrameChg>
      </pc:sldChg>
      <pc:sldChg chg="addSp delSp modSp new mod modClrScheme chgLayout">
        <pc:chgData name="LUIGI VEROLLA" userId="c77b5d52-157d-471e-a4d2-7a88d105abc3" providerId="ADAL" clId="{8E3C6EF8-B2BB-4B1D-BCF2-F71287AF8F7C}" dt="2024-07-03T13:20:13.312" v="20092"/>
        <pc:sldMkLst>
          <pc:docMk/>
          <pc:sldMk cId="478871109" sldId="359"/>
        </pc:sldMkLst>
        <pc:spChg chg="mod ord">
          <ac:chgData name="LUIGI VEROLLA" userId="c77b5d52-157d-471e-a4d2-7a88d105abc3" providerId="ADAL" clId="{8E3C6EF8-B2BB-4B1D-BCF2-F71287AF8F7C}" dt="2024-07-03T11:11:37.529" v="17162" actId="700"/>
          <ac:spMkLst>
            <pc:docMk/>
            <pc:sldMk cId="478871109" sldId="359"/>
            <ac:spMk id="2" creationId="{B16B7594-E50F-885F-F243-5CC2E8687CB9}"/>
          </ac:spMkLst>
        </pc:spChg>
        <pc:spChg chg="del mod ord">
          <ac:chgData name="LUIGI VEROLLA" userId="c77b5d52-157d-471e-a4d2-7a88d105abc3" providerId="ADAL" clId="{8E3C6EF8-B2BB-4B1D-BCF2-F71287AF8F7C}" dt="2024-07-03T11:11:15.854" v="17160" actId="700"/>
          <ac:spMkLst>
            <pc:docMk/>
            <pc:sldMk cId="478871109" sldId="359"/>
            <ac:spMk id="3" creationId="{EF774265-687A-8134-2CA6-023799E9FFE0}"/>
          </ac:spMkLst>
        </pc:spChg>
        <pc:spChg chg="del mod ord">
          <ac:chgData name="LUIGI VEROLLA" userId="c77b5d52-157d-471e-a4d2-7a88d105abc3" providerId="ADAL" clId="{8E3C6EF8-B2BB-4B1D-BCF2-F71287AF8F7C}" dt="2024-07-03T11:11:15.854" v="17160" actId="700"/>
          <ac:spMkLst>
            <pc:docMk/>
            <pc:sldMk cId="478871109" sldId="359"/>
            <ac:spMk id="4" creationId="{561A3621-7E05-5F12-E42C-045B5487AA4D}"/>
          </ac:spMkLst>
        </pc:spChg>
        <pc:spChg chg="mod ord">
          <ac:chgData name="LUIGI VEROLLA" userId="c77b5d52-157d-471e-a4d2-7a88d105abc3" providerId="ADAL" clId="{8E3C6EF8-B2BB-4B1D-BCF2-F71287AF8F7C}" dt="2024-07-03T11:11:37.529" v="17162" actId="700"/>
          <ac:spMkLst>
            <pc:docMk/>
            <pc:sldMk cId="478871109" sldId="359"/>
            <ac:spMk id="5" creationId="{B4ED33F7-BE56-A8E1-71AE-4DF1FA36F96B}"/>
          </ac:spMkLst>
        </pc:spChg>
        <pc:spChg chg="del mod ord">
          <ac:chgData name="LUIGI VEROLLA" userId="c77b5d52-157d-471e-a4d2-7a88d105abc3" providerId="ADAL" clId="{8E3C6EF8-B2BB-4B1D-BCF2-F71287AF8F7C}" dt="2024-07-03T11:11:15.854" v="17160" actId="700"/>
          <ac:spMkLst>
            <pc:docMk/>
            <pc:sldMk cId="478871109" sldId="359"/>
            <ac:spMk id="6" creationId="{BA857A27-4C6A-9CBB-4C96-21A9CC6BF6CC}"/>
          </ac:spMkLst>
        </pc:spChg>
        <pc:spChg chg="add del mod ord">
          <ac:chgData name="LUIGI VEROLLA" userId="c77b5d52-157d-471e-a4d2-7a88d105abc3" providerId="ADAL" clId="{8E3C6EF8-B2BB-4B1D-BCF2-F71287AF8F7C}" dt="2024-07-03T11:11:37.529" v="17162" actId="700"/>
          <ac:spMkLst>
            <pc:docMk/>
            <pc:sldMk cId="478871109" sldId="359"/>
            <ac:spMk id="7" creationId="{05E9EF60-A404-49C4-CFE5-04D1ADEB8262}"/>
          </ac:spMkLst>
        </pc:spChg>
        <pc:spChg chg="add del mod ord">
          <ac:chgData name="LUIGI VEROLLA" userId="c77b5d52-157d-471e-a4d2-7a88d105abc3" providerId="ADAL" clId="{8E3C6EF8-B2BB-4B1D-BCF2-F71287AF8F7C}" dt="2024-07-03T11:11:37.529" v="17162" actId="700"/>
          <ac:spMkLst>
            <pc:docMk/>
            <pc:sldMk cId="478871109" sldId="359"/>
            <ac:spMk id="8" creationId="{64B2F2C9-76FB-AE3F-598E-C733A8EF558C}"/>
          </ac:spMkLst>
        </pc:spChg>
        <pc:spChg chg="add del mod ord">
          <ac:chgData name="LUIGI VEROLLA" userId="c77b5d52-157d-471e-a4d2-7a88d105abc3" providerId="ADAL" clId="{8E3C6EF8-B2BB-4B1D-BCF2-F71287AF8F7C}" dt="2024-07-03T11:11:37.529" v="17162" actId="700"/>
          <ac:spMkLst>
            <pc:docMk/>
            <pc:sldMk cId="478871109" sldId="359"/>
            <ac:spMk id="9" creationId="{F5E4F2C0-8608-2F04-18D3-3EF57F84F0C4}"/>
          </ac:spMkLst>
        </pc:spChg>
        <pc:spChg chg="add del mod ord">
          <ac:chgData name="LUIGI VEROLLA" userId="c77b5d52-157d-471e-a4d2-7a88d105abc3" providerId="ADAL" clId="{8E3C6EF8-B2BB-4B1D-BCF2-F71287AF8F7C}" dt="2024-07-03T11:11:37.529" v="17162" actId="700"/>
          <ac:spMkLst>
            <pc:docMk/>
            <pc:sldMk cId="478871109" sldId="359"/>
            <ac:spMk id="10" creationId="{E70F5922-D489-5762-9D90-8A600FD745E8}"/>
          </ac:spMkLst>
        </pc:spChg>
        <pc:spChg chg="add mod ord">
          <ac:chgData name="LUIGI VEROLLA" userId="c77b5d52-157d-471e-a4d2-7a88d105abc3" providerId="ADAL" clId="{8E3C6EF8-B2BB-4B1D-BCF2-F71287AF8F7C}" dt="2024-07-03T13:20:13.312" v="20092"/>
          <ac:spMkLst>
            <pc:docMk/>
            <pc:sldMk cId="478871109" sldId="359"/>
            <ac:spMk id="11" creationId="{C4216B15-0315-6F46-26CA-6040E5E7F2D0}"/>
          </ac:spMkLst>
        </pc:spChg>
        <pc:spChg chg="add mod ord">
          <ac:chgData name="LUIGI VEROLLA" userId="c77b5d52-157d-471e-a4d2-7a88d105abc3" providerId="ADAL" clId="{8E3C6EF8-B2BB-4B1D-BCF2-F71287AF8F7C}" dt="2024-07-03T11:14:54.046" v="17738" actId="20577"/>
          <ac:spMkLst>
            <pc:docMk/>
            <pc:sldMk cId="478871109" sldId="359"/>
            <ac:spMk id="12" creationId="{171C780C-1518-D7CC-8892-FBA1AFBE8862}"/>
          </ac:spMkLst>
        </pc:spChg>
        <pc:spChg chg="add del mod ord">
          <ac:chgData name="LUIGI VEROLLA" userId="c77b5d52-157d-471e-a4d2-7a88d105abc3" providerId="ADAL" clId="{8E3C6EF8-B2BB-4B1D-BCF2-F71287AF8F7C}" dt="2024-07-03T11:14:20.687" v="17720" actId="12084"/>
          <ac:spMkLst>
            <pc:docMk/>
            <pc:sldMk cId="478871109" sldId="359"/>
            <ac:spMk id="13" creationId="{F5E0A92D-3DC6-DF06-611A-9BF1E597DF00}"/>
          </ac:spMkLst>
        </pc:spChg>
        <pc:graphicFrameChg chg="add mod">
          <ac:chgData name="LUIGI VEROLLA" userId="c77b5d52-157d-471e-a4d2-7a88d105abc3" providerId="ADAL" clId="{8E3C6EF8-B2BB-4B1D-BCF2-F71287AF8F7C}" dt="2024-07-03T11:18:46.859" v="18060" actId="13782"/>
          <ac:graphicFrameMkLst>
            <pc:docMk/>
            <pc:sldMk cId="478871109" sldId="359"/>
            <ac:graphicFrameMk id="14" creationId="{9C3B0952-B4F4-0CE0-EBC7-B29E0EE9B776}"/>
          </ac:graphicFrameMkLst>
        </pc:graphicFrameChg>
      </pc:sldChg>
      <pc:sldChg chg="addSp delSp modSp new del mod ord">
        <pc:chgData name="LUIGI VEROLLA" userId="c77b5d52-157d-471e-a4d2-7a88d105abc3" providerId="ADAL" clId="{8E3C6EF8-B2BB-4B1D-BCF2-F71287AF8F7C}" dt="2024-07-04T08:18:29.179" v="20729" actId="47"/>
        <pc:sldMkLst>
          <pc:docMk/>
          <pc:sldMk cId="48082142" sldId="360"/>
        </pc:sldMkLst>
        <pc:spChg chg="mod">
          <ac:chgData name="LUIGI VEROLLA" userId="c77b5d52-157d-471e-a4d2-7a88d105abc3" providerId="ADAL" clId="{8E3C6EF8-B2BB-4B1D-BCF2-F71287AF8F7C}" dt="2024-07-04T08:17:54.903" v="20722" actId="20577"/>
          <ac:spMkLst>
            <pc:docMk/>
            <pc:sldMk cId="48082142" sldId="360"/>
            <ac:spMk id="5" creationId="{75467AB7-91AF-12A0-41C7-4D900B643FE2}"/>
          </ac:spMkLst>
        </pc:spChg>
        <pc:spChg chg="del">
          <ac:chgData name="LUIGI VEROLLA" userId="c77b5d52-157d-471e-a4d2-7a88d105abc3" providerId="ADAL" clId="{8E3C6EF8-B2BB-4B1D-BCF2-F71287AF8F7C}" dt="2024-07-04T08:17:50.121" v="20716" actId="478"/>
          <ac:spMkLst>
            <pc:docMk/>
            <pc:sldMk cId="48082142" sldId="360"/>
            <ac:spMk id="6" creationId="{AED81DF8-C339-E76A-28CC-1B8F8512826F}"/>
          </ac:spMkLst>
        </pc:spChg>
        <pc:picChg chg="add del mod">
          <ac:chgData name="LUIGI VEROLLA" userId="c77b5d52-157d-471e-a4d2-7a88d105abc3" providerId="ADAL" clId="{8E3C6EF8-B2BB-4B1D-BCF2-F71287AF8F7C}" dt="2024-07-04T08:18:25.652" v="20728" actId="478"/>
          <ac:picMkLst>
            <pc:docMk/>
            <pc:sldMk cId="48082142" sldId="360"/>
            <ac:picMk id="8" creationId="{25D1AA88-C802-F03F-26B7-2D6E7D739767}"/>
          </ac:picMkLst>
        </pc:picChg>
      </pc:sldChg>
      <pc:sldChg chg="addSp delSp modSp new mod ord modClrScheme chgLayout">
        <pc:chgData name="LUIGI VEROLLA" userId="c77b5d52-157d-471e-a4d2-7a88d105abc3" providerId="ADAL" clId="{8E3C6EF8-B2BB-4B1D-BCF2-F71287AF8F7C}" dt="2024-07-04T08:19:10.750" v="20750" actId="255"/>
        <pc:sldMkLst>
          <pc:docMk/>
          <pc:sldMk cId="544819596" sldId="361"/>
        </pc:sldMkLst>
        <pc:spChg chg="mod ord">
          <ac:chgData name="LUIGI VEROLLA" userId="c77b5d52-157d-471e-a4d2-7a88d105abc3" providerId="ADAL" clId="{8E3C6EF8-B2BB-4B1D-BCF2-F71287AF8F7C}" dt="2024-07-04T08:18:44.097" v="20731" actId="700"/>
          <ac:spMkLst>
            <pc:docMk/>
            <pc:sldMk cId="544819596" sldId="361"/>
            <ac:spMk id="2" creationId="{9AFD3D9C-705A-8BEA-AD7D-10178B73BD1D}"/>
          </ac:spMkLst>
        </pc:spChg>
        <pc:spChg chg="del mod ord">
          <ac:chgData name="LUIGI VEROLLA" userId="c77b5d52-157d-471e-a4d2-7a88d105abc3" providerId="ADAL" clId="{8E3C6EF8-B2BB-4B1D-BCF2-F71287AF8F7C}" dt="2024-07-04T08:18:44.097" v="20731" actId="700"/>
          <ac:spMkLst>
            <pc:docMk/>
            <pc:sldMk cId="544819596" sldId="361"/>
            <ac:spMk id="3" creationId="{31FE42CE-554A-B31E-19DD-1409DB189A6A}"/>
          </ac:spMkLst>
        </pc:spChg>
        <pc:spChg chg="del mod ord">
          <ac:chgData name="LUIGI VEROLLA" userId="c77b5d52-157d-471e-a4d2-7a88d105abc3" providerId="ADAL" clId="{8E3C6EF8-B2BB-4B1D-BCF2-F71287AF8F7C}" dt="2024-07-04T08:18:44.097" v="20731" actId="700"/>
          <ac:spMkLst>
            <pc:docMk/>
            <pc:sldMk cId="544819596" sldId="361"/>
            <ac:spMk id="4" creationId="{97D6BDA1-D714-93E5-A5C2-3A045199A8BA}"/>
          </ac:spMkLst>
        </pc:spChg>
        <pc:spChg chg="del mod">
          <ac:chgData name="LUIGI VEROLLA" userId="c77b5d52-157d-471e-a4d2-7a88d105abc3" providerId="ADAL" clId="{8E3C6EF8-B2BB-4B1D-BCF2-F71287AF8F7C}" dt="2024-07-04T08:18:35.595" v="20730" actId="478"/>
          <ac:spMkLst>
            <pc:docMk/>
            <pc:sldMk cId="544819596" sldId="361"/>
            <ac:spMk id="5" creationId="{4D822B4D-1CF2-7738-1253-C300EFDE835D}"/>
          </ac:spMkLst>
        </pc:spChg>
        <pc:spChg chg="del">
          <ac:chgData name="LUIGI VEROLLA" userId="c77b5d52-157d-471e-a4d2-7a88d105abc3" providerId="ADAL" clId="{8E3C6EF8-B2BB-4B1D-BCF2-F71287AF8F7C}" dt="2024-07-04T08:18:44.097" v="20731" actId="700"/>
          <ac:spMkLst>
            <pc:docMk/>
            <pc:sldMk cId="544819596" sldId="361"/>
            <ac:spMk id="6" creationId="{C3AB5887-88E0-294B-1CF1-F3FE6F5D3A98}"/>
          </ac:spMkLst>
        </pc:spChg>
        <pc:spChg chg="add del mod">
          <ac:chgData name="LUIGI VEROLLA" userId="c77b5d52-157d-471e-a4d2-7a88d105abc3" providerId="ADAL" clId="{8E3C6EF8-B2BB-4B1D-BCF2-F71287AF8F7C}" dt="2024-07-04T08:18:44.097" v="20731" actId="700"/>
          <ac:spMkLst>
            <pc:docMk/>
            <pc:sldMk cId="544819596" sldId="361"/>
            <ac:spMk id="8" creationId="{8FCDB139-51CE-1A1F-25E0-6DE6561EE43F}"/>
          </ac:spMkLst>
        </pc:spChg>
        <pc:spChg chg="add mod ord">
          <ac:chgData name="LUIGI VEROLLA" userId="c77b5d52-157d-471e-a4d2-7a88d105abc3" providerId="ADAL" clId="{8E3C6EF8-B2BB-4B1D-BCF2-F71287AF8F7C}" dt="2024-07-04T08:19:10.750" v="20750" actId="255"/>
          <ac:spMkLst>
            <pc:docMk/>
            <pc:sldMk cId="544819596" sldId="361"/>
            <ac:spMk id="9" creationId="{EF0C7A53-6759-1C74-DBC4-6CF0B1B69F82}"/>
          </ac:spMkLst>
        </pc:spChg>
        <pc:spChg chg="add mod ord">
          <ac:chgData name="LUIGI VEROLLA" userId="c77b5d52-157d-471e-a4d2-7a88d105abc3" providerId="ADAL" clId="{8E3C6EF8-B2BB-4B1D-BCF2-F71287AF8F7C}" dt="2024-07-04T08:19:04.959" v="20738" actId="20577"/>
          <ac:spMkLst>
            <pc:docMk/>
            <pc:sldMk cId="544819596" sldId="361"/>
            <ac:spMk id="10" creationId="{C72B5352-3C22-6E56-FBF8-2E17426CC11D}"/>
          </ac:spMkLst>
        </pc:spChg>
        <pc:picChg chg="add mod">
          <ac:chgData name="LUIGI VEROLLA" userId="c77b5d52-157d-471e-a4d2-7a88d105abc3" providerId="ADAL" clId="{8E3C6EF8-B2BB-4B1D-BCF2-F71287AF8F7C}" dt="2024-07-04T08:19:02.890" v="20737" actId="1076"/>
          <ac:picMkLst>
            <pc:docMk/>
            <pc:sldMk cId="544819596" sldId="361"/>
            <ac:picMk id="12" creationId="{EA88A547-5CB6-1B49-9EB4-324082EEA4EE}"/>
          </ac:picMkLst>
        </pc:picChg>
      </pc:sldChg>
      <pc:sldChg chg="addSp delSp modSp new del mod">
        <pc:chgData name="LUIGI VEROLLA" userId="c77b5d52-157d-471e-a4d2-7a88d105abc3" providerId="ADAL" clId="{8E3C6EF8-B2BB-4B1D-BCF2-F71287AF8F7C}" dt="2024-07-04T08:22:34.124" v="20866" actId="47"/>
        <pc:sldMkLst>
          <pc:docMk/>
          <pc:sldMk cId="2859238608" sldId="362"/>
        </pc:sldMkLst>
        <pc:spChg chg="mod">
          <ac:chgData name="LUIGI VEROLLA" userId="c77b5d52-157d-471e-a4d2-7a88d105abc3" providerId="ADAL" clId="{8E3C6EF8-B2BB-4B1D-BCF2-F71287AF8F7C}" dt="2024-07-04T08:20:08.523" v="20783" actId="255"/>
          <ac:spMkLst>
            <pc:docMk/>
            <pc:sldMk cId="2859238608" sldId="362"/>
            <ac:spMk id="3" creationId="{5013D156-3445-4F19-F828-AA199E56FE70}"/>
          </ac:spMkLst>
        </pc:spChg>
        <pc:spChg chg="mod">
          <ac:chgData name="LUIGI VEROLLA" userId="c77b5d52-157d-471e-a4d2-7a88d105abc3" providerId="ADAL" clId="{8E3C6EF8-B2BB-4B1D-BCF2-F71287AF8F7C}" dt="2024-07-04T08:20:10.515" v="20784" actId="20577"/>
          <ac:spMkLst>
            <pc:docMk/>
            <pc:sldMk cId="2859238608" sldId="362"/>
            <ac:spMk id="4" creationId="{F63AB476-8F75-B1F6-5B9C-EB1EBEAE479A}"/>
          </ac:spMkLst>
        </pc:spChg>
        <pc:spChg chg="mod">
          <ac:chgData name="LUIGI VEROLLA" userId="c77b5d52-157d-471e-a4d2-7a88d105abc3" providerId="ADAL" clId="{8E3C6EF8-B2BB-4B1D-BCF2-F71287AF8F7C}" dt="2024-07-04T08:19:31.877" v="20757" actId="20577"/>
          <ac:spMkLst>
            <pc:docMk/>
            <pc:sldMk cId="2859238608" sldId="362"/>
            <ac:spMk id="5" creationId="{2CCC95F0-DCF6-5C58-1640-3F45E671F24B}"/>
          </ac:spMkLst>
        </pc:spChg>
        <pc:spChg chg="del">
          <ac:chgData name="LUIGI VEROLLA" userId="c77b5d52-157d-471e-a4d2-7a88d105abc3" providerId="ADAL" clId="{8E3C6EF8-B2BB-4B1D-BCF2-F71287AF8F7C}" dt="2024-07-04T08:19:29.392" v="20751" actId="478"/>
          <ac:spMkLst>
            <pc:docMk/>
            <pc:sldMk cId="2859238608" sldId="362"/>
            <ac:spMk id="6" creationId="{1FB3A8D7-7292-92D3-1852-4CE448C35601}"/>
          </ac:spMkLst>
        </pc:spChg>
        <pc:picChg chg="add mod">
          <ac:chgData name="LUIGI VEROLLA" userId="c77b5d52-157d-471e-a4d2-7a88d105abc3" providerId="ADAL" clId="{8E3C6EF8-B2BB-4B1D-BCF2-F71287AF8F7C}" dt="2024-07-04T08:19:54.711" v="20763" actId="1076"/>
          <ac:picMkLst>
            <pc:docMk/>
            <pc:sldMk cId="2859238608" sldId="362"/>
            <ac:picMk id="8" creationId="{C856903E-C9DF-B062-0370-7DCC57DC6C2D}"/>
          </ac:picMkLst>
        </pc:picChg>
      </pc:sldChg>
      <pc:sldChg chg="addSp delSp modSp add del mod">
        <pc:chgData name="LUIGI VEROLLA" userId="c77b5d52-157d-471e-a4d2-7a88d105abc3" providerId="ADAL" clId="{8E3C6EF8-B2BB-4B1D-BCF2-F71287AF8F7C}" dt="2024-07-04T08:22:34.124" v="20866" actId="47"/>
        <pc:sldMkLst>
          <pc:docMk/>
          <pc:sldMk cId="3260243583" sldId="363"/>
        </pc:sldMkLst>
        <pc:spChg chg="mod">
          <ac:chgData name="LUIGI VEROLLA" userId="c77b5d52-157d-471e-a4d2-7a88d105abc3" providerId="ADAL" clId="{8E3C6EF8-B2BB-4B1D-BCF2-F71287AF8F7C}" dt="2024-07-04T08:20:21.177" v="20798" actId="255"/>
          <ac:spMkLst>
            <pc:docMk/>
            <pc:sldMk cId="3260243583" sldId="363"/>
            <ac:spMk id="3" creationId="{5013D156-3445-4F19-F828-AA199E56FE70}"/>
          </ac:spMkLst>
        </pc:spChg>
        <pc:spChg chg="mod">
          <ac:chgData name="LUIGI VEROLLA" userId="c77b5d52-157d-471e-a4d2-7a88d105abc3" providerId="ADAL" clId="{8E3C6EF8-B2BB-4B1D-BCF2-F71287AF8F7C}" dt="2024-07-04T08:20:23.462" v="20799" actId="20577"/>
          <ac:spMkLst>
            <pc:docMk/>
            <pc:sldMk cId="3260243583" sldId="363"/>
            <ac:spMk id="4" creationId="{F63AB476-8F75-B1F6-5B9C-EB1EBEAE479A}"/>
          </ac:spMkLst>
        </pc:spChg>
        <pc:spChg chg="mod">
          <ac:chgData name="LUIGI VEROLLA" userId="c77b5d52-157d-471e-a4d2-7a88d105abc3" providerId="ADAL" clId="{8E3C6EF8-B2BB-4B1D-BCF2-F71287AF8F7C}" dt="2024-07-04T08:20:01.041" v="20769" actId="20577"/>
          <ac:spMkLst>
            <pc:docMk/>
            <pc:sldMk cId="3260243583" sldId="363"/>
            <ac:spMk id="5" creationId="{2CCC95F0-DCF6-5C58-1640-3F45E671F24B}"/>
          </ac:spMkLst>
        </pc:spChg>
        <pc:spChg chg="del">
          <ac:chgData name="LUIGI VEROLLA" userId="c77b5d52-157d-471e-a4d2-7a88d105abc3" providerId="ADAL" clId="{8E3C6EF8-B2BB-4B1D-BCF2-F71287AF8F7C}" dt="2024-07-04T08:20:31.891" v="20800" actId="478"/>
          <ac:spMkLst>
            <pc:docMk/>
            <pc:sldMk cId="3260243583" sldId="363"/>
            <ac:spMk id="6" creationId="{1FB3A8D7-7292-92D3-1852-4CE448C35601}"/>
          </ac:spMkLst>
        </pc:spChg>
        <pc:picChg chg="add mod">
          <ac:chgData name="LUIGI VEROLLA" userId="c77b5d52-157d-471e-a4d2-7a88d105abc3" providerId="ADAL" clId="{8E3C6EF8-B2BB-4B1D-BCF2-F71287AF8F7C}" dt="2024-07-04T08:20:45.976" v="20804" actId="27614"/>
          <ac:picMkLst>
            <pc:docMk/>
            <pc:sldMk cId="3260243583" sldId="363"/>
            <ac:picMk id="8" creationId="{5D89C82B-3F70-D6A4-5225-F300C2B94D1F}"/>
          </ac:picMkLst>
        </pc:picChg>
      </pc:sldChg>
      <pc:sldChg chg="addSp delSp modSp new mod">
        <pc:chgData name="LUIGI VEROLLA" userId="c77b5d52-157d-471e-a4d2-7a88d105abc3" providerId="ADAL" clId="{8E3C6EF8-B2BB-4B1D-BCF2-F71287AF8F7C}" dt="2024-07-03T16:44:04.406" v="20715" actId="20577"/>
        <pc:sldMkLst>
          <pc:docMk/>
          <pc:sldMk cId="1903253339" sldId="364"/>
        </pc:sldMkLst>
        <pc:spChg chg="mod">
          <ac:chgData name="LUIGI VEROLLA" userId="c77b5d52-157d-471e-a4d2-7a88d105abc3" providerId="ADAL" clId="{8E3C6EF8-B2BB-4B1D-BCF2-F71287AF8F7C}" dt="2024-07-03T16:44:01.119" v="20714" actId="255"/>
          <ac:spMkLst>
            <pc:docMk/>
            <pc:sldMk cId="1903253339" sldId="364"/>
            <ac:spMk id="3" creationId="{BE4C8661-0488-DD2B-12D1-D41179E53C45}"/>
          </ac:spMkLst>
        </pc:spChg>
        <pc:spChg chg="mod">
          <ac:chgData name="LUIGI VEROLLA" userId="c77b5d52-157d-471e-a4d2-7a88d105abc3" providerId="ADAL" clId="{8E3C6EF8-B2BB-4B1D-BCF2-F71287AF8F7C}" dt="2024-07-03T16:44:04.406" v="20715" actId="20577"/>
          <ac:spMkLst>
            <pc:docMk/>
            <pc:sldMk cId="1903253339" sldId="364"/>
            <ac:spMk id="4" creationId="{8F775358-5E28-B27A-8EA9-5C3938613737}"/>
          </ac:spMkLst>
        </pc:spChg>
        <pc:spChg chg="mod">
          <ac:chgData name="LUIGI VEROLLA" userId="c77b5d52-157d-471e-a4d2-7a88d105abc3" providerId="ADAL" clId="{8E3C6EF8-B2BB-4B1D-BCF2-F71287AF8F7C}" dt="2024-07-03T11:21:37.740" v="18144" actId="20577"/>
          <ac:spMkLst>
            <pc:docMk/>
            <pc:sldMk cId="1903253339" sldId="364"/>
            <ac:spMk id="5" creationId="{E4203E77-F071-5D57-7B7E-AA343426151C}"/>
          </ac:spMkLst>
        </pc:spChg>
        <pc:spChg chg="del mod">
          <ac:chgData name="LUIGI VEROLLA" userId="c77b5d52-157d-471e-a4d2-7a88d105abc3" providerId="ADAL" clId="{8E3C6EF8-B2BB-4B1D-BCF2-F71287AF8F7C}" dt="2024-07-03T11:24:09.944" v="18606" actId="12084"/>
          <ac:spMkLst>
            <pc:docMk/>
            <pc:sldMk cId="1903253339" sldId="364"/>
            <ac:spMk id="6" creationId="{06CE1CE9-EEDC-5A42-7A0A-A5B38D5CAFD4}"/>
          </ac:spMkLst>
        </pc:spChg>
        <pc:spChg chg="add del mod">
          <ac:chgData name="LUIGI VEROLLA" userId="c77b5d52-157d-471e-a4d2-7a88d105abc3" providerId="ADAL" clId="{8E3C6EF8-B2BB-4B1D-BCF2-F71287AF8F7C}" dt="2024-07-03T16:41:11.469" v="20630" actId="12084"/>
          <ac:spMkLst>
            <pc:docMk/>
            <pc:sldMk cId="1903253339" sldId="364"/>
            <ac:spMk id="8" creationId="{DA37AEE2-59D5-02DB-95B4-952F85580963}"/>
          </ac:spMkLst>
        </pc:spChg>
        <pc:graphicFrameChg chg="add del mod">
          <ac:chgData name="LUIGI VEROLLA" userId="c77b5d52-157d-471e-a4d2-7a88d105abc3" providerId="ADAL" clId="{8E3C6EF8-B2BB-4B1D-BCF2-F71287AF8F7C}" dt="2024-07-03T16:39:07.511" v="20312" actId="11529"/>
          <ac:graphicFrameMkLst>
            <pc:docMk/>
            <pc:sldMk cId="1903253339" sldId="364"/>
            <ac:graphicFrameMk id="7" creationId="{DD0236AD-5558-B558-3F80-86149F669035}"/>
          </ac:graphicFrameMkLst>
        </pc:graphicFrameChg>
        <pc:graphicFrameChg chg="add mod">
          <ac:chgData name="LUIGI VEROLLA" userId="c77b5d52-157d-471e-a4d2-7a88d105abc3" providerId="ADAL" clId="{8E3C6EF8-B2BB-4B1D-BCF2-F71287AF8F7C}" dt="2024-07-03T16:42:35.457" v="20701" actId="20577"/>
          <ac:graphicFrameMkLst>
            <pc:docMk/>
            <pc:sldMk cId="1903253339" sldId="364"/>
            <ac:graphicFrameMk id="9" creationId="{7A739B69-3962-D863-3E40-37263D1EA0FA}"/>
          </ac:graphicFrameMkLst>
        </pc:graphicFrameChg>
      </pc:sldChg>
      <pc:sldChg chg="addSp delSp modSp new mod">
        <pc:chgData name="LUIGI VEROLLA" userId="c77b5d52-157d-471e-a4d2-7a88d105abc3" providerId="ADAL" clId="{8E3C6EF8-B2BB-4B1D-BCF2-F71287AF8F7C}" dt="2024-07-04T08:21:06.764" v="20823" actId="20577"/>
        <pc:sldMkLst>
          <pc:docMk/>
          <pc:sldMk cId="1506337395" sldId="365"/>
        </pc:sldMkLst>
        <pc:spChg chg="mod">
          <ac:chgData name="LUIGI VEROLLA" userId="c77b5d52-157d-471e-a4d2-7a88d105abc3" providerId="ADAL" clId="{8E3C6EF8-B2BB-4B1D-BCF2-F71287AF8F7C}" dt="2024-07-04T08:21:04.791" v="20822" actId="255"/>
          <ac:spMkLst>
            <pc:docMk/>
            <pc:sldMk cId="1506337395" sldId="365"/>
            <ac:spMk id="3" creationId="{AD8EA136-A73B-7128-A9F5-0241C6CC8547}"/>
          </ac:spMkLst>
        </pc:spChg>
        <pc:spChg chg="mod">
          <ac:chgData name="LUIGI VEROLLA" userId="c77b5d52-157d-471e-a4d2-7a88d105abc3" providerId="ADAL" clId="{8E3C6EF8-B2BB-4B1D-BCF2-F71287AF8F7C}" dt="2024-07-04T08:21:06.764" v="20823" actId="20577"/>
          <ac:spMkLst>
            <pc:docMk/>
            <pc:sldMk cId="1506337395" sldId="365"/>
            <ac:spMk id="4" creationId="{4D488B75-E6EF-0273-3B3B-13AB0F916D6F}"/>
          </ac:spMkLst>
        </pc:spChg>
        <pc:spChg chg="mod">
          <ac:chgData name="LUIGI VEROLLA" userId="c77b5d52-157d-471e-a4d2-7a88d105abc3" providerId="ADAL" clId="{8E3C6EF8-B2BB-4B1D-BCF2-F71287AF8F7C}" dt="2024-07-03T11:26:02.712" v="18673" actId="20577"/>
          <ac:spMkLst>
            <pc:docMk/>
            <pc:sldMk cId="1506337395" sldId="365"/>
            <ac:spMk id="5" creationId="{CFA276BA-FB80-9112-589E-3441E5337D76}"/>
          </ac:spMkLst>
        </pc:spChg>
        <pc:spChg chg="del mod">
          <ac:chgData name="LUIGI VEROLLA" userId="c77b5d52-157d-471e-a4d2-7a88d105abc3" providerId="ADAL" clId="{8E3C6EF8-B2BB-4B1D-BCF2-F71287AF8F7C}" dt="2024-07-03T11:29:20.385" v="19142" actId="12084"/>
          <ac:spMkLst>
            <pc:docMk/>
            <pc:sldMk cId="1506337395" sldId="365"/>
            <ac:spMk id="6" creationId="{6C9C6C39-370D-F3EF-DD8C-B56588B62AE6}"/>
          </ac:spMkLst>
        </pc:spChg>
        <pc:graphicFrameChg chg="add mod">
          <ac:chgData name="LUIGI VEROLLA" userId="c77b5d52-157d-471e-a4d2-7a88d105abc3" providerId="ADAL" clId="{8E3C6EF8-B2BB-4B1D-BCF2-F71287AF8F7C}" dt="2024-07-03T11:38:21.781" v="20091" actId="20577"/>
          <ac:graphicFrameMkLst>
            <pc:docMk/>
            <pc:sldMk cId="1506337395" sldId="365"/>
            <ac:graphicFrameMk id="7" creationId="{AABE46ED-6302-4E10-AF7F-B27845F4801C}"/>
          </ac:graphicFrameMkLst>
        </pc:graphicFrameChg>
      </pc:sldChg>
      <pc:sldChg chg="addSp delSp modSp new mod">
        <pc:chgData name="LUIGI VEROLLA" userId="c77b5d52-157d-471e-a4d2-7a88d105abc3" providerId="ADAL" clId="{8E3C6EF8-B2BB-4B1D-BCF2-F71287AF8F7C}" dt="2024-07-04T08:28:11.587" v="21541" actId="20577"/>
        <pc:sldMkLst>
          <pc:docMk/>
          <pc:sldMk cId="2198366992" sldId="366"/>
        </pc:sldMkLst>
        <pc:spChg chg="mod">
          <ac:chgData name="LUIGI VEROLLA" userId="c77b5d52-157d-471e-a4d2-7a88d105abc3" providerId="ADAL" clId="{8E3C6EF8-B2BB-4B1D-BCF2-F71287AF8F7C}" dt="2024-07-04T08:21:25.417" v="20835" actId="255"/>
          <ac:spMkLst>
            <pc:docMk/>
            <pc:sldMk cId="2198366992" sldId="366"/>
            <ac:spMk id="3" creationId="{C3284AC7-83DA-4FCB-4EA5-D7FB096C79A2}"/>
          </ac:spMkLst>
        </pc:spChg>
        <pc:spChg chg="mod">
          <ac:chgData name="LUIGI VEROLLA" userId="c77b5d52-157d-471e-a4d2-7a88d105abc3" providerId="ADAL" clId="{8E3C6EF8-B2BB-4B1D-BCF2-F71287AF8F7C}" dt="2024-07-04T08:21:27.234" v="20836" actId="20577"/>
          <ac:spMkLst>
            <pc:docMk/>
            <pc:sldMk cId="2198366992" sldId="366"/>
            <ac:spMk id="4" creationId="{9365062D-CFE4-CE35-460E-82134BC90754}"/>
          </ac:spMkLst>
        </pc:spChg>
        <pc:spChg chg="mod">
          <ac:chgData name="LUIGI VEROLLA" userId="c77b5d52-157d-471e-a4d2-7a88d105abc3" providerId="ADAL" clId="{8E3C6EF8-B2BB-4B1D-BCF2-F71287AF8F7C}" dt="2024-07-04T08:28:11.587" v="21541" actId="20577"/>
          <ac:spMkLst>
            <pc:docMk/>
            <pc:sldMk cId="2198366992" sldId="366"/>
            <ac:spMk id="5" creationId="{F3A21463-4357-AFE3-95C0-FD287E745198}"/>
          </ac:spMkLst>
        </pc:spChg>
        <pc:spChg chg="del mod">
          <ac:chgData name="LUIGI VEROLLA" userId="c77b5d52-157d-471e-a4d2-7a88d105abc3" providerId="ADAL" clId="{8E3C6EF8-B2BB-4B1D-BCF2-F71287AF8F7C}" dt="2024-07-03T11:33:52.392" v="19677" actId="12084"/>
          <ac:spMkLst>
            <pc:docMk/>
            <pc:sldMk cId="2198366992" sldId="366"/>
            <ac:spMk id="6" creationId="{B0EC4DD4-2E51-F56F-49D7-E9ECE0077DDF}"/>
          </ac:spMkLst>
        </pc:spChg>
        <pc:graphicFrameChg chg="add mod">
          <ac:chgData name="LUIGI VEROLLA" userId="c77b5d52-157d-471e-a4d2-7a88d105abc3" providerId="ADAL" clId="{8E3C6EF8-B2BB-4B1D-BCF2-F71287AF8F7C}" dt="2024-07-04T08:27:16.554" v="21539" actId="20577"/>
          <ac:graphicFrameMkLst>
            <pc:docMk/>
            <pc:sldMk cId="2198366992" sldId="366"/>
            <ac:graphicFrameMk id="7" creationId="{4BA4FCDF-044F-7D72-62D6-5A2DC83A7188}"/>
          </ac:graphicFrameMkLst>
        </pc:graphicFrameChg>
      </pc:sldChg>
      <pc:sldChg chg="modSp add mod">
        <pc:chgData name="LUIGI VEROLLA" userId="c77b5d52-157d-471e-a4d2-7a88d105abc3" providerId="ADAL" clId="{8E3C6EF8-B2BB-4B1D-BCF2-F71287AF8F7C}" dt="2024-07-04T08:24:12.994" v="21011" actId="20577"/>
        <pc:sldMkLst>
          <pc:docMk/>
          <pc:sldMk cId="1032741409" sldId="367"/>
        </pc:sldMkLst>
        <pc:spChg chg="mod">
          <ac:chgData name="LUIGI VEROLLA" userId="c77b5d52-157d-471e-a4d2-7a88d105abc3" providerId="ADAL" clId="{8E3C6EF8-B2BB-4B1D-BCF2-F71287AF8F7C}" dt="2024-07-04T08:24:12.994" v="21011" actId="20577"/>
          <ac:spMkLst>
            <pc:docMk/>
            <pc:sldMk cId="1032741409" sldId="367"/>
            <ac:spMk id="5" creationId="{2CCC95F0-DCF6-5C58-1640-3F45E671F24B}"/>
          </ac:spMkLst>
        </pc:spChg>
      </pc:sldChg>
      <pc:sldChg chg="modSp add mod">
        <pc:chgData name="LUIGI VEROLLA" userId="c77b5d52-157d-471e-a4d2-7a88d105abc3" providerId="ADAL" clId="{8E3C6EF8-B2BB-4B1D-BCF2-F71287AF8F7C}" dt="2024-07-04T08:23:14.590" v="20974" actId="20577"/>
        <pc:sldMkLst>
          <pc:docMk/>
          <pc:sldMk cId="3363123981" sldId="368"/>
        </pc:sldMkLst>
        <pc:spChg chg="mod">
          <ac:chgData name="LUIGI VEROLLA" userId="c77b5d52-157d-471e-a4d2-7a88d105abc3" providerId="ADAL" clId="{8E3C6EF8-B2BB-4B1D-BCF2-F71287AF8F7C}" dt="2024-07-04T08:23:14.590" v="20974" actId="20577"/>
          <ac:spMkLst>
            <pc:docMk/>
            <pc:sldMk cId="3363123981" sldId="368"/>
            <ac:spMk id="5" creationId="{2CCC95F0-DCF6-5C58-1640-3F45E671F24B}"/>
          </ac:spMkLst>
        </pc:spChg>
      </pc:sldChg>
      <pc:sldChg chg="modSp add mod">
        <pc:chgData name="LUIGI VEROLLA" userId="c77b5d52-157d-471e-a4d2-7a88d105abc3" providerId="ADAL" clId="{8E3C6EF8-B2BB-4B1D-BCF2-F71287AF8F7C}" dt="2024-07-04T08:24:00.774" v="21000" actId="20577"/>
        <pc:sldMkLst>
          <pc:docMk/>
          <pc:sldMk cId="181586320" sldId="369"/>
        </pc:sldMkLst>
        <pc:spChg chg="mod">
          <ac:chgData name="LUIGI VEROLLA" userId="c77b5d52-157d-471e-a4d2-7a88d105abc3" providerId="ADAL" clId="{8E3C6EF8-B2BB-4B1D-BCF2-F71287AF8F7C}" dt="2024-07-04T08:24:00.774" v="21000" actId="20577"/>
          <ac:spMkLst>
            <pc:docMk/>
            <pc:sldMk cId="181586320" sldId="369"/>
            <ac:spMk id="5" creationId="{2CCC95F0-DCF6-5C58-1640-3F45E671F24B}"/>
          </ac:spMkLst>
        </pc:spChg>
        <pc:picChg chg="mod">
          <ac:chgData name="LUIGI VEROLLA" userId="c77b5d52-157d-471e-a4d2-7a88d105abc3" providerId="ADAL" clId="{8E3C6EF8-B2BB-4B1D-BCF2-F71287AF8F7C}" dt="2024-07-04T08:23:34.304" v="20982" actId="14826"/>
          <ac:picMkLst>
            <pc:docMk/>
            <pc:sldMk cId="181586320" sldId="369"/>
            <ac:picMk id="8" creationId="{C856903E-C9DF-B062-0370-7DCC57DC6C2D}"/>
          </ac:picMkLst>
        </pc:picChg>
      </pc:sldChg>
      <pc:sldChg chg="modSp add mod">
        <pc:chgData name="LUIGI VEROLLA" userId="c77b5d52-157d-471e-a4d2-7a88d105abc3" providerId="ADAL" clId="{8E3C6EF8-B2BB-4B1D-BCF2-F71287AF8F7C}" dt="2024-07-04T08:23:49.206" v="20989" actId="20577"/>
        <pc:sldMkLst>
          <pc:docMk/>
          <pc:sldMk cId="2051569517" sldId="370"/>
        </pc:sldMkLst>
        <pc:spChg chg="mod">
          <ac:chgData name="LUIGI VEROLLA" userId="c77b5d52-157d-471e-a4d2-7a88d105abc3" providerId="ADAL" clId="{8E3C6EF8-B2BB-4B1D-BCF2-F71287AF8F7C}" dt="2024-07-04T08:23:49.206" v="20989" actId="20577"/>
          <ac:spMkLst>
            <pc:docMk/>
            <pc:sldMk cId="2051569517" sldId="370"/>
            <ac:spMk id="5" creationId="{2CCC95F0-DCF6-5C58-1640-3F45E671F24B}"/>
          </ac:spMkLst>
        </pc:spChg>
        <pc:picChg chg="mod">
          <ac:chgData name="LUIGI VEROLLA" userId="c77b5d52-157d-471e-a4d2-7a88d105abc3" providerId="ADAL" clId="{8E3C6EF8-B2BB-4B1D-BCF2-F71287AF8F7C}" dt="2024-07-04T08:23:43.165" v="20983" actId="14826"/>
          <ac:picMkLst>
            <pc:docMk/>
            <pc:sldMk cId="2051569517" sldId="370"/>
            <ac:picMk id="8" creationId="{5D89C82B-3F70-D6A4-5225-F300C2B94D1F}"/>
          </ac:picMkLst>
        </pc:picChg>
      </pc:sldChg>
      <pc:sldChg chg="addSp delSp modSp new mod">
        <pc:chgData name="LUIGI VEROLLA" userId="c77b5d52-157d-471e-a4d2-7a88d105abc3" providerId="ADAL" clId="{8E3C6EF8-B2BB-4B1D-BCF2-F71287AF8F7C}" dt="2024-07-04T08:45:35.308" v="22051" actId="20577"/>
        <pc:sldMkLst>
          <pc:docMk/>
          <pc:sldMk cId="2709572527" sldId="371"/>
        </pc:sldMkLst>
        <pc:spChg chg="mod">
          <ac:chgData name="LUIGI VEROLLA" userId="c77b5d52-157d-471e-a4d2-7a88d105abc3" providerId="ADAL" clId="{8E3C6EF8-B2BB-4B1D-BCF2-F71287AF8F7C}" dt="2024-07-04T08:31:17.681" v="21567" actId="20577"/>
          <ac:spMkLst>
            <pc:docMk/>
            <pc:sldMk cId="2709572527" sldId="371"/>
            <ac:spMk id="3" creationId="{27A077B2-C325-F7CC-9B4E-63DE6CE10FB1}"/>
          </ac:spMkLst>
        </pc:spChg>
        <pc:spChg chg="mod">
          <ac:chgData name="LUIGI VEROLLA" userId="c77b5d52-157d-471e-a4d2-7a88d105abc3" providerId="ADAL" clId="{8E3C6EF8-B2BB-4B1D-BCF2-F71287AF8F7C}" dt="2024-07-04T08:31:22.346" v="21568" actId="20577"/>
          <ac:spMkLst>
            <pc:docMk/>
            <pc:sldMk cId="2709572527" sldId="371"/>
            <ac:spMk id="4" creationId="{65570E04-A44B-FBE4-F321-EC7DB87290EB}"/>
          </ac:spMkLst>
        </pc:spChg>
        <pc:spChg chg="mod">
          <ac:chgData name="LUIGI VEROLLA" userId="c77b5d52-157d-471e-a4d2-7a88d105abc3" providerId="ADAL" clId="{8E3C6EF8-B2BB-4B1D-BCF2-F71287AF8F7C}" dt="2024-07-04T08:31:11.483" v="21556" actId="20577"/>
          <ac:spMkLst>
            <pc:docMk/>
            <pc:sldMk cId="2709572527" sldId="371"/>
            <ac:spMk id="5" creationId="{D85CCC81-2A60-7397-27BC-437FAE91CC06}"/>
          </ac:spMkLst>
        </pc:spChg>
        <pc:spChg chg="del">
          <ac:chgData name="LUIGI VEROLLA" userId="c77b5d52-157d-471e-a4d2-7a88d105abc3" providerId="ADAL" clId="{8E3C6EF8-B2BB-4B1D-BCF2-F71287AF8F7C}" dt="2024-07-04T08:31:06.383" v="21543" actId="478"/>
          <ac:spMkLst>
            <pc:docMk/>
            <pc:sldMk cId="2709572527" sldId="371"/>
            <ac:spMk id="6" creationId="{01F14E5A-8940-F0F7-3EDC-8103EEC62717}"/>
          </ac:spMkLst>
        </pc:spChg>
        <pc:graphicFrameChg chg="add del">
          <ac:chgData name="LUIGI VEROLLA" userId="c77b5d52-157d-471e-a4d2-7a88d105abc3" providerId="ADAL" clId="{8E3C6EF8-B2BB-4B1D-BCF2-F71287AF8F7C}" dt="2024-07-04T08:31:52.420" v="21570" actId="3680"/>
          <ac:graphicFrameMkLst>
            <pc:docMk/>
            <pc:sldMk cId="2709572527" sldId="371"/>
            <ac:graphicFrameMk id="7" creationId="{D7D59F44-B6D4-8A12-DE62-435863899844}"/>
          </ac:graphicFrameMkLst>
        </pc:graphicFrameChg>
        <pc:graphicFrameChg chg="add mod modGraphic">
          <ac:chgData name="LUIGI VEROLLA" userId="c77b5d52-157d-471e-a4d2-7a88d105abc3" providerId="ADAL" clId="{8E3C6EF8-B2BB-4B1D-BCF2-F71287AF8F7C}" dt="2024-07-04T08:45:35.308" v="22051" actId="20577"/>
          <ac:graphicFrameMkLst>
            <pc:docMk/>
            <pc:sldMk cId="2709572527" sldId="371"/>
            <ac:graphicFrameMk id="8" creationId="{0A2CD169-F48B-0B90-3B58-FD4CC4C3A08C}"/>
          </ac:graphicFrameMkLst>
        </pc:graphicFrameChg>
      </pc:sldChg>
      <pc:sldChg chg="modSp new del mod">
        <pc:chgData name="LUIGI VEROLLA" userId="c77b5d52-157d-471e-a4d2-7a88d105abc3" providerId="ADAL" clId="{8E3C6EF8-B2BB-4B1D-BCF2-F71287AF8F7C}" dt="2024-07-04T08:27:23.184" v="21540" actId="47"/>
        <pc:sldMkLst>
          <pc:docMk/>
          <pc:sldMk cId="3055728976" sldId="371"/>
        </pc:sldMkLst>
        <pc:spChg chg="mod">
          <ac:chgData name="LUIGI VEROLLA" userId="c77b5d52-157d-471e-a4d2-7a88d105abc3" providerId="ADAL" clId="{8E3C6EF8-B2BB-4B1D-BCF2-F71287AF8F7C}" dt="2024-07-04T08:24:49.920" v="21036" actId="20577"/>
          <ac:spMkLst>
            <pc:docMk/>
            <pc:sldMk cId="3055728976" sldId="371"/>
            <ac:spMk id="5" creationId="{0546FB20-E3C5-A49B-4DBB-4B4F7DA535D9}"/>
          </ac:spMkLst>
        </pc:spChg>
        <pc:spChg chg="mod">
          <ac:chgData name="LUIGI VEROLLA" userId="c77b5d52-157d-471e-a4d2-7a88d105abc3" providerId="ADAL" clId="{8E3C6EF8-B2BB-4B1D-BCF2-F71287AF8F7C}" dt="2024-07-04T08:26:13.666" v="21326" actId="15"/>
          <ac:spMkLst>
            <pc:docMk/>
            <pc:sldMk cId="3055728976" sldId="371"/>
            <ac:spMk id="6" creationId="{DE2C0F9B-085C-7217-168D-C41C6A8BB9CF}"/>
          </ac:spMkLst>
        </pc:spChg>
      </pc:sldChg>
      <pc:sldMasterChg chg="addSldLayout modSldLayout">
        <pc:chgData name="LUIGI VEROLLA" userId="c77b5d52-157d-471e-a4d2-7a88d105abc3" providerId="ADAL" clId="{8E3C6EF8-B2BB-4B1D-BCF2-F71287AF8F7C}" dt="2024-07-03T16:43:49.846" v="20702" actId="255"/>
        <pc:sldMasterMkLst>
          <pc:docMk/>
          <pc:sldMasterMk cId="0" sldId="2147483648"/>
        </pc:sldMasterMkLst>
        <pc:sldLayoutChg chg="modSp">
          <pc:chgData name="LUIGI VEROLLA" userId="c77b5d52-157d-471e-a4d2-7a88d105abc3" providerId="ADAL" clId="{8E3C6EF8-B2BB-4B1D-BCF2-F71287AF8F7C}" dt="2024-07-03T16:43:49.846" v="20702" actId="255"/>
          <pc:sldLayoutMkLst>
            <pc:docMk/>
            <pc:sldMasterMk cId="0" sldId="2147483648"/>
            <pc:sldLayoutMk cId="0" sldId="2147483650"/>
          </pc:sldLayoutMkLst>
          <pc:spChg chg="mod">
            <ac:chgData name="LUIGI VEROLLA" userId="c77b5d52-157d-471e-a4d2-7a88d105abc3" providerId="ADAL" clId="{8E3C6EF8-B2BB-4B1D-BCF2-F71287AF8F7C}" dt="2024-07-03T16:43:49.846" v="20702" actId="255"/>
            <ac:spMkLst>
              <pc:docMk/>
              <pc:sldMasterMk cId="0" sldId="2147483648"/>
              <pc:sldLayoutMk cId="0" sldId="2147483650"/>
              <ac:spMk id="8" creationId="{9216433E-B552-6336-6430-BB98C940AB93}"/>
            </ac:spMkLst>
          </pc:spChg>
        </pc:sldLayoutChg>
        <pc:sldLayoutChg chg="add">
          <pc:chgData name="LUIGI VEROLLA" userId="c77b5d52-157d-471e-a4d2-7a88d105abc3" providerId="ADAL" clId="{8E3C6EF8-B2BB-4B1D-BCF2-F71287AF8F7C}" dt="2024-06-25T14:24:18.269" v="5044" actId="27028"/>
          <pc:sldLayoutMkLst>
            <pc:docMk/>
            <pc:sldMasterMk cId="0" sldId="2147483648"/>
            <pc:sldLayoutMk cId="3779813507" sldId="2147483662"/>
          </pc:sldLayoutMkLst>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it-IT"/>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r>
              <a:rPr lang="en-US"/>
              <a:t>MAE of SBP by increasing window size</a:t>
            </a:r>
          </a:p>
        </c:rich>
      </c:tx>
      <c:overlay val="0"/>
      <c:spPr>
        <a:noFill/>
        <a:ln>
          <a:noFill/>
        </a:ln>
        <a:effectLst/>
      </c:spPr>
      <c:txPr>
        <a:bodyPr rot="0" spcFirstLastPara="1" vertOverflow="ellipsis" vert="horz" wrap="square" anchor="ctr" anchorCtr="1"/>
        <a:lstStyle/>
        <a:p>
          <a:pPr>
            <a:defRPr sz="216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Foglio1!$B$1</c:f>
              <c:strCache>
                <c:ptCount val="1"/>
                <c:pt idx="0">
                  <c:v>SBP MAE</c:v>
                </c:pt>
              </c:strCache>
            </c:strRef>
          </c:tx>
          <c:spPr>
            <a:ln w="38100" cap="rnd">
              <a:solidFill>
                <a:schemeClr val="accent1"/>
              </a:solidFill>
              <a:round/>
            </a:ln>
            <a:effectLst/>
          </c:spPr>
          <c:marker>
            <c:symbol val="circle"/>
            <c:size val="13"/>
            <c:spPr>
              <a:solidFill>
                <a:schemeClr val="accent1"/>
              </a:solidFill>
              <a:ln w="9525">
                <a:solidFill>
                  <a:schemeClr val="accent1"/>
                </a:solidFill>
              </a:ln>
              <a:effectLst/>
            </c:spPr>
          </c:marker>
          <c:cat>
            <c:strRef>
              <c:f>Foglio1!$A$2:$A$8</c:f>
              <c:strCache>
                <c:ptCount val="7"/>
                <c:pt idx="0">
                  <c:v>5s</c:v>
                </c:pt>
                <c:pt idx="1">
                  <c:v>10s</c:v>
                </c:pt>
                <c:pt idx="2">
                  <c:v>20s</c:v>
                </c:pt>
                <c:pt idx="3">
                  <c:v>30s</c:v>
                </c:pt>
                <c:pt idx="4">
                  <c:v>1m</c:v>
                </c:pt>
                <c:pt idx="5">
                  <c:v>2m</c:v>
                </c:pt>
                <c:pt idx="6">
                  <c:v>5m</c:v>
                </c:pt>
              </c:strCache>
            </c:strRef>
          </c:cat>
          <c:val>
            <c:numRef>
              <c:f>Foglio1!$B$2:$B$8</c:f>
              <c:numCache>
                <c:formatCode>General</c:formatCode>
                <c:ptCount val="7"/>
                <c:pt idx="0">
                  <c:v>21.85</c:v>
                </c:pt>
                <c:pt idx="1">
                  <c:v>17.28</c:v>
                </c:pt>
                <c:pt idx="2">
                  <c:v>20.260000000000002</c:v>
                </c:pt>
                <c:pt idx="3">
                  <c:v>17.309999999999999</c:v>
                </c:pt>
                <c:pt idx="4">
                  <c:v>14.89</c:v>
                </c:pt>
                <c:pt idx="5">
                  <c:v>13.97</c:v>
                </c:pt>
                <c:pt idx="6">
                  <c:v>13.87</c:v>
                </c:pt>
              </c:numCache>
            </c:numRef>
          </c:val>
          <c:smooth val="0"/>
          <c:extLst>
            <c:ext xmlns:c16="http://schemas.microsoft.com/office/drawing/2014/chart" uri="{C3380CC4-5D6E-409C-BE32-E72D297353CC}">
              <c16:uniqueId val="{00000000-D40A-4D82-B525-E71F11E8ECB6}"/>
            </c:ext>
          </c:extLst>
        </c:ser>
        <c:dLbls>
          <c:showLegendKey val="0"/>
          <c:showVal val="0"/>
          <c:showCatName val="0"/>
          <c:showSerName val="0"/>
          <c:showPercent val="0"/>
          <c:showBubbleSize val="0"/>
        </c:dLbls>
        <c:marker val="1"/>
        <c:smooth val="0"/>
        <c:axId val="106414192"/>
        <c:axId val="106413712"/>
      </c:lineChart>
      <c:catAx>
        <c:axId val="1064141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6413712"/>
        <c:crosses val="autoZero"/>
        <c:auto val="1"/>
        <c:lblAlgn val="ctr"/>
        <c:lblOffset val="100"/>
        <c:noMultiLvlLbl val="0"/>
      </c:catAx>
      <c:valAx>
        <c:axId val="10641371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crossAx val="10641419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800"/>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image" Target="../media/image50.png"/></Relationships>
</file>

<file path=ppt/diagrams/colors1.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3.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4.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5.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6.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0.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4">
  <dgm:title val=""/>
  <dgm:desc val=""/>
  <dgm:catLst>
    <dgm:cat type="accent1" pri="11400"/>
  </dgm:catLst>
  <dgm:styleLbl name="node0">
    <dgm:fillClrLst meth="cycle">
      <a:schemeClr val="accent1">
        <a:shade val="60000"/>
      </a:schemeClr>
    </dgm:fillClrLst>
    <dgm:linClrLst meth="repeat">
      <a:schemeClr val="lt1"/>
    </dgm:linClrLst>
    <dgm:effectClrLst/>
    <dgm:txLinClrLst/>
    <dgm:txFillClrLst/>
    <dgm:txEffectClrLst/>
  </dgm:styleLbl>
  <dgm:styleLbl name="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alignNode1">
    <dgm:fillClrLst meth="cycle">
      <a:schemeClr val="accent1">
        <a:shade val="50000"/>
      </a:schemeClr>
      <a:schemeClr val="accent1">
        <a:tint val="55000"/>
      </a:schemeClr>
    </dgm:fillClrLst>
    <dgm:linClrLst meth="cycle">
      <a:schemeClr val="accent1">
        <a:shade val="50000"/>
      </a:schemeClr>
      <a:schemeClr val="accent1">
        <a:tint val="55000"/>
      </a:schemeClr>
    </dgm:linClrLst>
    <dgm:effectClrLst/>
    <dgm:txLinClrLst/>
    <dgm:txFillClrLst/>
    <dgm:txEffectClrLst/>
  </dgm:styleLbl>
  <dgm:styleLbl name="lnNode1">
    <dgm:fillClrLst meth="cycle">
      <a:schemeClr val="accent1">
        <a:shade val="50000"/>
      </a:schemeClr>
      <a:schemeClr val="accent1">
        <a:tint val="55000"/>
      </a:schemeClr>
    </dgm:fillClrLst>
    <dgm:linClrLst meth="repeat">
      <a:schemeClr val="lt1"/>
    </dgm:linClrLst>
    <dgm:effectClrLst/>
    <dgm:txLinClrLst/>
    <dgm:txFillClrLst/>
    <dgm:txEffectClrLst/>
  </dgm:styleLbl>
  <dgm:styleLbl name="vennNode1">
    <dgm:fillClrLst meth="cycle">
      <a:schemeClr val="accent1">
        <a:shade val="80000"/>
        <a:alpha val="50000"/>
      </a:schemeClr>
      <a:schemeClr val="accent1">
        <a:tint val="50000"/>
        <a:alpha val="50000"/>
      </a:schemeClr>
    </dgm:fillClrLst>
    <dgm:linClrLst meth="repeat">
      <a:schemeClr val="lt1"/>
    </dgm:linClrLst>
    <dgm:effectClrLst/>
    <dgm:txLinClrLst/>
    <dgm:txFillClrLst/>
    <dgm:txEffectClrLst/>
  </dgm:styleLbl>
  <dgm:styleLbl name="node2">
    <dgm:fillClrLst>
      <a:schemeClr val="accent1">
        <a:shade val="80000"/>
      </a:schemeClr>
    </dgm:fillClrLst>
    <dgm:linClrLst meth="repeat">
      <a:schemeClr val="lt1"/>
    </dgm:linClrLst>
    <dgm:effectClrLst/>
    <dgm:txLinClrLst/>
    <dgm:txFillClrLst/>
    <dgm:txEffectClrLst/>
  </dgm:styleLbl>
  <dgm:styleLbl name="node3">
    <dgm:fillClrLst>
      <a:schemeClr val="accent1">
        <a:tint val="99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f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bgSibTrans2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dgm:txEffectClrLst/>
  </dgm:styleLbl>
  <dgm:styleLbl name="sibTrans1D1">
    <dgm:fillClrLst meth="cycle">
      <a:schemeClr val="accent1">
        <a:shade val="90000"/>
      </a:schemeClr>
      <a:schemeClr val="accent1">
        <a:tint val="50000"/>
      </a:schemeClr>
    </dgm:fillClrLst>
    <dgm:linClrLst meth="cycle">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0000"/>
      </a:schemeClr>
    </dgm:fillClrLst>
    <dgm:linClrLst meth="repeat">
      <a:schemeClr val="lt1"/>
    </dgm:linClrLst>
    <dgm:effectClrLst/>
    <dgm:txLinClrLst/>
    <dgm:txFillClrLst/>
    <dgm:txEffectClrLst/>
  </dgm:styleLbl>
  <dgm:styleLbl name="asst3">
    <dgm:fillClrLst>
      <a:schemeClr val="accent1">
        <a:tint val="70000"/>
      </a:schemeClr>
    </dgm:fillClrLst>
    <dgm:linClrLst meth="repeat">
      <a:schemeClr val="lt1"/>
    </dgm:linClrLst>
    <dgm:effectClrLst/>
    <dgm:txLinClrLst/>
    <dgm:txFillClrLst/>
    <dgm:txEffectClrLst/>
  </dgm:styleLbl>
  <dgm:styleLbl name="asst4">
    <dgm:fillClrLst>
      <a:schemeClr val="accent1">
        <a:tint val="5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1">
        <a:shade val="50000"/>
      </a:schemeClr>
      <a:schemeClr val="accent1">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alignAccFollowNode1">
    <dgm:fillClrLst meth="repeat">
      <a:schemeClr val="accent1">
        <a:alpha val="90000"/>
        <a:tint val="55000"/>
      </a:schemeClr>
    </dgm:fillClrLst>
    <dgm:linClrLst meth="repeat">
      <a:schemeClr val="accent1">
        <a:alpha val="90000"/>
        <a:tint val="55000"/>
      </a:schemeClr>
    </dgm:linClrLst>
    <dgm:effectClrLst/>
    <dgm:txLinClrLst/>
    <dgm:txFillClrLst meth="repeat">
      <a:schemeClr val="dk1"/>
    </dgm:txFillClrLst>
    <dgm:txEffectClrLst/>
  </dgm:styleLbl>
  <dgm:styleLbl name="bgAccFollowNode1">
    <dgm:fillClrLst meth="repeat">
      <a:schemeClr val="accent1">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55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3">
  <dgm:title val=""/>
  <dgm:desc val=""/>
  <dgm:catLst>
    <dgm:cat type="accent1" pri="11300"/>
  </dgm:catLst>
  <dgm:styleLbl name="node0">
    <dgm:fillClrLst meth="repeat">
      <a:schemeClr val="accent1">
        <a:shade val="80000"/>
      </a:schemeClr>
    </dgm:fillClrLst>
    <dgm:linClrLst meth="repeat">
      <a:schemeClr val="lt1"/>
    </dgm:linClrLst>
    <dgm:effectClrLst/>
    <dgm:txLinClrLst/>
    <dgm:txFillClrLst/>
    <dgm:txEffectClrLst/>
  </dgm:styleLbl>
  <dgm:styleLbl name="alignNode1">
    <dgm:fillClrLst>
      <a:schemeClr val="accent1">
        <a:shade val="80000"/>
      </a:schemeClr>
      <a:schemeClr val="accent1">
        <a:tint val="70000"/>
      </a:schemeClr>
    </dgm:fillClrLst>
    <dgm:linClrLst>
      <a:schemeClr val="accent1">
        <a:shade val="80000"/>
      </a:schemeClr>
      <a:schemeClr val="accent1">
        <a:tint val="70000"/>
      </a:schemeClr>
    </dgm:linClrLst>
    <dgm:effectClrLst/>
    <dgm:txLinClrLst/>
    <dgm:txFillClrLst/>
    <dgm:txEffectClrLst/>
  </dgm:styleLbl>
  <dgm:styleLbl name="node1">
    <dgm:fillClrLst>
      <a:schemeClr val="accent1">
        <a:shade val="80000"/>
      </a:schemeClr>
      <a:schemeClr val="accent1">
        <a:tint val="70000"/>
      </a:schemeClr>
    </dgm:fillClrLst>
    <dgm:linClrLst meth="repeat">
      <a:schemeClr val="lt1"/>
    </dgm:linClrLst>
    <dgm:effectClrLst/>
    <dgm:txLinClrLst/>
    <dgm:txFillClrLst/>
    <dgm:txEffectClrLst/>
  </dgm:styleLbl>
  <dgm:styleLbl name="lnNode1">
    <dgm:fillClrLst>
      <a:schemeClr val="accent1">
        <a:shade val="80000"/>
      </a:schemeClr>
      <a:schemeClr val="accent1">
        <a:tint val="7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tint val="70000"/>
        <a:alpha val="50000"/>
      </a:schemeClr>
    </dgm:fillClrLst>
    <dgm:linClrLst meth="repeat">
      <a:schemeClr val="lt1"/>
    </dgm:linClrLst>
    <dgm:effectClrLst/>
    <dgm:txLinClrLst/>
    <dgm:txFillClrLst/>
    <dgm:txEffectClrLst/>
  </dgm:styleLbl>
  <dgm:styleLbl name="node2">
    <dgm:fillClrLst>
      <a:schemeClr val="accent1">
        <a:tint val="99000"/>
      </a:schemeClr>
    </dgm:fillClrLst>
    <dgm:linClrLst meth="repeat">
      <a:schemeClr val="lt1"/>
    </dgm:linClrLst>
    <dgm:effectClrLst/>
    <dgm:txLinClrLst/>
    <dgm:txFillClrLst/>
    <dgm:txEffectClrLst/>
  </dgm:styleLbl>
  <dgm:styleLbl name="node3">
    <dgm:fillClrLst>
      <a:schemeClr val="accent1">
        <a:tint val="80000"/>
      </a:schemeClr>
    </dgm:fillClrLst>
    <dgm:linClrLst meth="repeat">
      <a:schemeClr val="lt1"/>
    </dgm:linClrLst>
    <dgm:effectClrLst/>
    <dgm:txLinClrLst/>
    <dgm:txFillClrLst/>
    <dgm:txEffectClrLst/>
  </dgm:styleLbl>
  <dgm:styleLbl name="node4">
    <dgm:fillClrLst>
      <a:schemeClr val="accent1">
        <a:tint val="70000"/>
      </a:schemeClr>
    </dgm:fillClrLst>
    <dgm:linClrLst meth="repeat">
      <a:schemeClr val="lt1"/>
    </dgm:linClrLst>
    <dgm:effectClrLst/>
    <dgm:txLinClrLst/>
    <dgm:txFillClrLst/>
    <dgm:txEffectClrLst/>
  </dgm:styleLbl>
  <dgm:styleLbl name="f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dgm:txEffectClrLst/>
  </dgm:styleLbl>
  <dgm:styleLbl name="f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bgSibTrans2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lt1"/>
    </dgm:txFillClrLst>
    <dgm:txEffectClrLst/>
  </dgm:styleLbl>
  <dgm:styleLbl name="sibTrans1D1">
    <dgm:fillClrLst>
      <a:schemeClr val="accent1">
        <a:shade val="90000"/>
      </a:schemeClr>
      <a:schemeClr val="accent1">
        <a:tint val="70000"/>
      </a:schemeClr>
    </dgm:fillClrLst>
    <dgm:linClrLst>
      <a:schemeClr val="accent1">
        <a:shade val="90000"/>
      </a:schemeClr>
      <a:schemeClr val="accent1">
        <a:tint val="7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shade val="80000"/>
      </a:schemeClr>
    </dgm:fillClrLst>
    <dgm:linClrLst meth="repeat">
      <a:schemeClr val="lt1"/>
    </dgm:linClrLst>
    <dgm:effectClrLst/>
    <dgm:txLinClrLst/>
    <dgm:txFillClrLst/>
    <dgm:txEffectClrLst/>
  </dgm:styleLbl>
  <dgm:styleLbl name="asst1">
    <dgm:fillClrLst meth="repeat">
      <a:schemeClr val="accent1">
        <a:shade val="80000"/>
      </a:schemeClr>
    </dgm:fillClrLst>
    <dgm:linClrLst meth="repeat">
      <a:schemeClr val="lt1"/>
    </dgm:linClrLst>
    <dgm:effectClrLst/>
    <dgm:txLinClrLst/>
    <dgm:txFillClrLst/>
    <dgm:txEffectClrLst/>
  </dgm:styleLbl>
  <dgm:styleLbl name="asst2">
    <dgm:fillClrLst>
      <a:schemeClr val="accent1">
        <a:tint val="99000"/>
      </a:schemeClr>
    </dgm:fillClrLst>
    <dgm:linClrLst meth="repeat">
      <a:schemeClr val="lt1"/>
    </dgm:linClrLst>
    <dgm:effectClrLst/>
    <dgm:txLinClrLst/>
    <dgm:txFillClrLst/>
    <dgm:txEffectClrLst/>
  </dgm:styleLbl>
  <dgm:styleLbl name="asst3">
    <dgm:fillClrLst>
      <a:schemeClr val="accent1">
        <a:tint val="80000"/>
      </a:schemeClr>
    </dgm:fillClrLst>
    <dgm:linClrLst meth="repeat">
      <a:schemeClr val="lt1"/>
    </dgm:linClrLst>
    <dgm:effectClrLst/>
    <dgm:txLinClrLst/>
    <dgm:txFillClrLst/>
    <dgm:txEffectClrLst/>
  </dgm:styleLbl>
  <dgm:styleLbl name="asst4">
    <dgm:fillClrLst>
      <a:schemeClr val="accent1">
        <a:tint val="70000"/>
      </a:schemeClr>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lt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9000"/>
      </a:schemeClr>
    </dgm:fillClrLst>
    <dgm:linClrLst meth="repeat">
      <a:schemeClr val="accent1">
        <a:tint val="99000"/>
      </a:schemeClr>
    </dgm:linClrLst>
    <dgm:effectClrLst/>
    <dgm:txLinClrLst/>
    <dgm:txFillClrLst meth="repeat">
      <a:schemeClr val="tx1"/>
    </dgm:txFillClrLst>
    <dgm:txEffectClrLst/>
  </dgm:styleLbl>
  <dgm:styleLbl name="parChTrans1D3">
    <dgm:fillClrLst meth="repeat">
      <a:schemeClr val="accent1">
        <a:tint val="80000"/>
      </a:schemeClr>
    </dgm:fillClrLst>
    <dgm:linClrLst meth="repeat">
      <a:schemeClr val="accent1">
        <a:tint val="80000"/>
      </a:schemeClr>
    </dgm:linClrLst>
    <dgm:effectClrLst/>
    <dgm:txLinClrLst/>
    <dgm:txFillClrLst meth="repeat">
      <a:schemeClr val="tx1"/>
    </dgm:txFillClrLst>
    <dgm:txEffectClrLst/>
  </dgm:styleLbl>
  <dgm:styleLbl name="parChTrans1D4">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1">
        <a:shade val="80000"/>
      </a:schemeClr>
      <a:schemeClr val="accent1">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7BEBAFF-8515-4C16-AA40-E5CB72F6901B}"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en-US"/>
        </a:p>
      </dgm:t>
    </dgm:pt>
    <dgm:pt modelId="{851CA3A6-74DD-4384-A968-4DBFD58F0A81}">
      <dgm:prSet/>
      <dgm:spPr/>
      <dgm:t>
        <a:bodyPr/>
        <a:lstStyle/>
        <a:p>
          <a:r>
            <a:rPr lang="it-IT" dirty="0"/>
            <a:t>Shape </a:t>
          </a:r>
          <a:r>
            <a:rPr lang="it-IT" dirty="0" err="1"/>
            <a:t>is</a:t>
          </a:r>
          <a:r>
            <a:rPr lang="it-IT" dirty="0"/>
            <a:t> </a:t>
          </a:r>
          <a:r>
            <a:rPr lang="en-GB" noProof="0" dirty="0"/>
            <a:t>almost</a:t>
          </a:r>
          <a:r>
            <a:rPr lang="it-IT" dirty="0"/>
            <a:t> the </a:t>
          </a:r>
          <a:r>
            <a:rPr lang="it-IT" dirty="0" err="1"/>
            <a:t>same</a:t>
          </a:r>
          <a:endParaRPr lang="en-US" dirty="0"/>
        </a:p>
      </dgm:t>
    </dgm:pt>
    <dgm:pt modelId="{FAAEF94F-EBA2-4FA3-8968-F0717DC3FB03}" type="parTrans" cxnId="{5C4DBBA5-245D-4CEF-813D-E206B60F2C6F}">
      <dgm:prSet/>
      <dgm:spPr/>
      <dgm:t>
        <a:bodyPr/>
        <a:lstStyle/>
        <a:p>
          <a:endParaRPr lang="en-US"/>
        </a:p>
      </dgm:t>
    </dgm:pt>
    <dgm:pt modelId="{4E76501B-B5DE-4B91-8758-2296DB034723}" type="sibTrans" cxnId="{5C4DBBA5-245D-4CEF-813D-E206B60F2C6F}">
      <dgm:prSet/>
      <dgm:spPr/>
      <dgm:t>
        <a:bodyPr/>
        <a:lstStyle/>
        <a:p>
          <a:endParaRPr lang="en-US"/>
        </a:p>
      </dgm:t>
    </dgm:pt>
    <dgm:pt modelId="{600C48C0-F45B-43D4-AD7A-B16251745B33}">
      <dgm:prSet/>
      <dgm:spPr/>
      <dgm:t>
        <a:bodyPr/>
        <a:lstStyle/>
        <a:p>
          <a:r>
            <a:rPr lang="it-IT" dirty="0"/>
            <a:t>ABP </a:t>
          </a:r>
          <a:r>
            <a:rPr lang="it-IT" dirty="0" err="1"/>
            <a:t>almost</a:t>
          </a:r>
          <a:r>
            <a:rPr lang="it-IT" dirty="0"/>
            <a:t> </a:t>
          </a:r>
          <a:r>
            <a:rPr lang="it-IT" dirty="0" err="1"/>
            <a:t>clean</a:t>
          </a:r>
          <a:r>
            <a:rPr lang="it-IT" dirty="0"/>
            <a:t>, PPG </a:t>
          </a:r>
          <a:r>
            <a:rPr lang="it-IT" dirty="0" err="1"/>
            <a:t>noisier</a:t>
          </a:r>
          <a:endParaRPr lang="en-US" dirty="0"/>
        </a:p>
      </dgm:t>
    </dgm:pt>
    <dgm:pt modelId="{A021D435-73DB-4370-B4E5-0F3892F8A7A3}" type="parTrans" cxnId="{E7D20059-2E96-4F0D-949A-F866EC57A720}">
      <dgm:prSet/>
      <dgm:spPr/>
      <dgm:t>
        <a:bodyPr/>
        <a:lstStyle/>
        <a:p>
          <a:endParaRPr lang="en-US"/>
        </a:p>
      </dgm:t>
    </dgm:pt>
    <dgm:pt modelId="{A6A8D749-4D42-4471-BED1-ADE293BF6719}" type="sibTrans" cxnId="{E7D20059-2E96-4F0D-949A-F866EC57A720}">
      <dgm:prSet/>
      <dgm:spPr/>
      <dgm:t>
        <a:bodyPr/>
        <a:lstStyle/>
        <a:p>
          <a:endParaRPr lang="en-US"/>
        </a:p>
      </dgm:t>
    </dgm:pt>
    <dgm:pt modelId="{F3A189D2-478B-4CE6-8211-1F9186294AB9}">
      <dgm:prSet/>
      <dgm:spPr/>
      <dgm:t>
        <a:bodyPr/>
        <a:lstStyle/>
        <a:p>
          <a:r>
            <a:rPr lang="it-IT" dirty="0"/>
            <a:t>No </a:t>
          </a:r>
          <a:r>
            <a:rPr lang="it-IT" dirty="0" err="1"/>
            <a:t>known</a:t>
          </a:r>
          <a:r>
            <a:rPr lang="it-IT" dirty="0"/>
            <a:t> </a:t>
          </a:r>
          <a:r>
            <a:rPr lang="it-IT" dirty="0" err="1"/>
            <a:t>correlation</a:t>
          </a:r>
          <a:endParaRPr lang="en-US" dirty="0"/>
        </a:p>
      </dgm:t>
    </dgm:pt>
    <dgm:pt modelId="{735CC5AE-8B95-4235-BBAB-427412155286}" type="parTrans" cxnId="{AC951CDA-07D6-42FF-870C-B5329B323E63}">
      <dgm:prSet/>
      <dgm:spPr/>
      <dgm:t>
        <a:bodyPr/>
        <a:lstStyle/>
        <a:p>
          <a:endParaRPr lang="en-US"/>
        </a:p>
      </dgm:t>
    </dgm:pt>
    <dgm:pt modelId="{30C16C7A-5670-4153-9F76-15235D30A8CC}" type="sibTrans" cxnId="{AC951CDA-07D6-42FF-870C-B5329B323E63}">
      <dgm:prSet/>
      <dgm:spPr/>
      <dgm:t>
        <a:bodyPr/>
        <a:lstStyle/>
        <a:p>
          <a:endParaRPr lang="en-US"/>
        </a:p>
      </dgm:t>
    </dgm:pt>
    <dgm:pt modelId="{FE2D6A81-BA71-4F75-BAF7-3D406C3BAE4A}">
      <dgm:prSet/>
      <dgm:spPr/>
      <dgm:t>
        <a:bodyPr/>
        <a:lstStyle/>
        <a:p>
          <a:r>
            <a:rPr lang="it-IT" dirty="0" err="1"/>
            <a:t>Peaks</a:t>
          </a:r>
          <a:r>
            <a:rPr lang="it-IT" dirty="0"/>
            <a:t> and </a:t>
          </a:r>
          <a:r>
            <a:rPr lang="it-IT" dirty="0" err="1"/>
            <a:t>valleys</a:t>
          </a:r>
          <a:r>
            <a:rPr lang="it-IT" dirty="0"/>
            <a:t> match</a:t>
          </a:r>
        </a:p>
      </dgm:t>
    </dgm:pt>
    <dgm:pt modelId="{546164A4-3204-4373-9994-3C334AF77EAC}" type="parTrans" cxnId="{56C2564B-A5CA-42C0-A7D4-B6B764AE683D}">
      <dgm:prSet/>
      <dgm:spPr/>
      <dgm:t>
        <a:bodyPr/>
        <a:lstStyle/>
        <a:p>
          <a:endParaRPr lang="it-IT"/>
        </a:p>
      </dgm:t>
    </dgm:pt>
    <dgm:pt modelId="{F58E45F3-6379-42D7-9FF5-0EBDE36FCE87}" type="sibTrans" cxnId="{56C2564B-A5CA-42C0-A7D4-B6B764AE683D}">
      <dgm:prSet/>
      <dgm:spPr/>
      <dgm:t>
        <a:bodyPr/>
        <a:lstStyle/>
        <a:p>
          <a:endParaRPr lang="it-IT"/>
        </a:p>
      </dgm:t>
    </dgm:pt>
    <dgm:pt modelId="{984932BF-623B-49A9-9990-7C3D274D3C0E}">
      <dgm:prSet/>
      <dgm:spPr/>
      <dgm:t>
        <a:bodyPr/>
        <a:lstStyle/>
        <a:p>
          <a:r>
            <a:rPr lang="it-IT" dirty="0" err="1"/>
            <a:t>Both</a:t>
          </a:r>
          <a:r>
            <a:rPr lang="it-IT" dirty="0"/>
            <a:t> follows </a:t>
          </a:r>
          <a:r>
            <a:rPr lang="it-IT" dirty="0" err="1"/>
            <a:t>heart</a:t>
          </a:r>
          <a:r>
            <a:rPr lang="it-IT" dirty="0"/>
            <a:t> rate</a:t>
          </a:r>
        </a:p>
      </dgm:t>
    </dgm:pt>
    <dgm:pt modelId="{3E111F34-4ABD-4322-B4BA-52BA1B014020}" type="parTrans" cxnId="{527EA839-BD7B-4CA1-B2CC-E502C551FEEC}">
      <dgm:prSet/>
      <dgm:spPr/>
      <dgm:t>
        <a:bodyPr/>
        <a:lstStyle/>
        <a:p>
          <a:endParaRPr lang="it-IT"/>
        </a:p>
      </dgm:t>
    </dgm:pt>
    <dgm:pt modelId="{204439A2-798B-4F70-876D-91FDA7541649}" type="sibTrans" cxnId="{527EA839-BD7B-4CA1-B2CC-E502C551FEEC}">
      <dgm:prSet/>
      <dgm:spPr/>
      <dgm:t>
        <a:bodyPr/>
        <a:lstStyle/>
        <a:p>
          <a:endParaRPr lang="it-IT"/>
        </a:p>
      </dgm:t>
    </dgm:pt>
    <dgm:pt modelId="{7F31CC46-467A-4D22-9DFC-1BDE9F54B22C}">
      <dgm:prSet/>
      <dgm:spPr/>
      <dgm:t>
        <a:bodyPr/>
        <a:lstStyle/>
        <a:p>
          <a:r>
            <a:rPr lang="it-IT" dirty="0"/>
            <a:t>ABP </a:t>
          </a:r>
          <a:r>
            <a:rPr lang="it-IT" dirty="0" err="1"/>
            <a:t>measured</a:t>
          </a:r>
          <a:r>
            <a:rPr lang="it-IT" dirty="0"/>
            <a:t> inside </a:t>
          </a:r>
          <a:r>
            <a:rPr lang="it-IT" dirty="0" err="1"/>
            <a:t>arthery</a:t>
          </a:r>
          <a:endParaRPr lang="it-IT" dirty="0"/>
        </a:p>
      </dgm:t>
    </dgm:pt>
    <dgm:pt modelId="{E57FED40-13E2-439F-810A-170178EED60D}" type="parTrans" cxnId="{B534F6B4-7AA7-44DD-9291-8E927D7B2F1B}">
      <dgm:prSet/>
      <dgm:spPr/>
      <dgm:t>
        <a:bodyPr/>
        <a:lstStyle/>
        <a:p>
          <a:endParaRPr lang="it-IT"/>
        </a:p>
      </dgm:t>
    </dgm:pt>
    <dgm:pt modelId="{9619DB1B-FFDC-425A-9822-D588B2C795CE}" type="sibTrans" cxnId="{B534F6B4-7AA7-44DD-9291-8E927D7B2F1B}">
      <dgm:prSet/>
      <dgm:spPr/>
      <dgm:t>
        <a:bodyPr/>
        <a:lstStyle/>
        <a:p>
          <a:endParaRPr lang="it-IT"/>
        </a:p>
      </dgm:t>
    </dgm:pt>
    <dgm:pt modelId="{E9869B7E-896F-41D0-AFE1-0DE6929D8306}">
      <dgm:prSet/>
      <dgm:spPr/>
      <dgm:t>
        <a:bodyPr/>
        <a:lstStyle/>
        <a:p>
          <a:r>
            <a:rPr lang="it-IT" dirty="0"/>
            <a:t>No </a:t>
          </a:r>
          <a:r>
            <a:rPr lang="it-IT" dirty="0" err="1"/>
            <a:t>mathematical</a:t>
          </a:r>
          <a:r>
            <a:rPr lang="it-IT" dirty="0"/>
            <a:t> model or </a:t>
          </a:r>
          <a:r>
            <a:rPr lang="it-IT" dirty="0" err="1"/>
            <a:t>relationship</a:t>
          </a:r>
          <a:endParaRPr lang="it-IT" dirty="0"/>
        </a:p>
      </dgm:t>
    </dgm:pt>
    <dgm:pt modelId="{57BAEDD5-8BF0-4525-864C-C984A97CD041}" type="parTrans" cxnId="{2BFAAF5D-A250-4F31-AB66-C8A9972266B1}">
      <dgm:prSet/>
      <dgm:spPr/>
      <dgm:t>
        <a:bodyPr/>
        <a:lstStyle/>
        <a:p>
          <a:endParaRPr lang="it-IT"/>
        </a:p>
      </dgm:t>
    </dgm:pt>
    <dgm:pt modelId="{E8F61B89-1789-4AD1-9CAB-524E35E92DC1}" type="sibTrans" cxnId="{2BFAAF5D-A250-4F31-AB66-C8A9972266B1}">
      <dgm:prSet/>
      <dgm:spPr/>
      <dgm:t>
        <a:bodyPr/>
        <a:lstStyle/>
        <a:p>
          <a:endParaRPr lang="it-IT"/>
        </a:p>
      </dgm:t>
    </dgm:pt>
    <dgm:pt modelId="{96BB988A-2F8C-478A-84E9-E2D789057B44}">
      <dgm:prSet/>
      <dgm:spPr/>
      <dgm:t>
        <a:bodyPr/>
        <a:lstStyle/>
        <a:p>
          <a:r>
            <a:rPr lang="it-IT" dirty="0"/>
            <a:t>Statistical </a:t>
          </a:r>
          <a:r>
            <a:rPr lang="it-IT" dirty="0" err="1"/>
            <a:t>approaches</a:t>
          </a:r>
          <a:r>
            <a:rPr lang="it-IT" dirty="0"/>
            <a:t> and machine learning </a:t>
          </a:r>
          <a:r>
            <a:rPr lang="it-IT" dirty="0" err="1"/>
            <a:t>needed</a:t>
          </a:r>
          <a:endParaRPr lang="it-IT" dirty="0"/>
        </a:p>
      </dgm:t>
    </dgm:pt>
    <dgm:pt modelId="{C86C5E4F-9714-44DA-AB56-0AB93DF58DA2}" type="parTrans" cxnId="{5164A6E0-592B-4EBE-B318-5F286175151D}">
      <dgm:prSet/>
      <dgm:spPr/>
      <dgm:t>
        <a:bodyPr/>
        <a:lstStyle/>
        <a:p>
          <a:endParaRPr lang="it-IT"/>
        </a:p>
      </dgm:t>
    </dgm:pt>
    <dgm:pt modelId="{26AD1133-98F4-42F0-943B-02DCD6A6B65B}" type="sibTrans" cxnId="{5164A6E0-592B-4EBE-B318-5F286175151D}">
      <dgm:prSet/>
      <dgm:spPr/>
      <dgm:t>
        <a:bodyPr/>
        <a:lstStyle/>
        <a:p>
          <a:endParaRPr lang="it-IT"/>
        </a:p>
      </dgm:t>
    </dgm:pt>
    <dgm:pt modelId="{DB1ECCF4-26F2-4340-B9B4-34E42C0E518C}">
      <dgm:prSet/>
      <dgm:spPr/>
      <dgm:t>
        <a:bodyPr/>
        <a:lstStyle/>
        <a:p>
          <a:r>
            <a:rPr lang="it-IT" dirty="0"/>
            <a:t>PPG </a:t>
          </a:r>
          <a:r>
            <a:rPr lang="it-IT" dirty="0" err="1"/>
            <a:t>measured</a:t>
          </a:r>
          <a:r>
            <a:rPr lang="it-IT" dirty="0"/>
            <a:t> on body </a:t>
          </a:r>
          <a:r>
            <a:rPr lang="it-IT" dirty="0" err="1"/>
            <a:t>surface</a:t>
          </a:r>
          <a:r>
            <a:rPr lang="it-IT" dirty="0"/>
            <a:t> (</a:t>
          </a:r>
          <a:r>
            <a:rPr lang="it-IT" dirty="0" err="1"/>
            <a:t>fingertip</a:t>
          </a:r>
          <a:r>
            <a:rPr lang="it-IT" dirty="0"/>
            <a:t>, </a:t>
          </a:r>
          <a:r>
            <a:rPr lang="it-IT" dirty="0" err="1"/>
            <a:t>wrist</a:t>
          </a:r>
          <a:r>
            <a:rPr lang="it-IT" dirty="0"/>
            <a:t>, </a:t>
          </a:r>
          <a:r>
            <a:rPr lang="it-IT" dirty="0" err="1"/>
            <a:t>earlobe</a:t>
          </a:r>
          <a:r>
            <a:rPr lang="it-IT" dirty="0"/>
            <a:t>)</a:t>
          </a:r>
        </a:p>
      </dgm:t>
    </dgm:pt>
    <dgm:pt modelId="{371C505A-05DB-4947-9B31-2E66D2934A26}" type="parTrans" cxnId="{0878BE09-1628-4662-8698-99E5A1C04F45}">
      <dgm:prSet/>
      <dgm:spPr/>
      <dgm:t>
        <a:bodyPr/>
        <a:lstStyle/>
        <a:p>
          <a:endParaRPr lang="it-IT"/>
        </a:p>
      </dgm:t>
    </dgm:pt>
    <dgm:pt modelId="{E38C3D62-7C0D-4891-AD43-323247004D58}" type="sibTrans" cxnId="{0878BE09-1628-4662-8698-99E5A1C04F45}">
      <dgm:prSet/>
      <dgm:spPr/>
      <dgm:t>
        <a:bodyPr/>
        <a:lstStyle/>
        <a:p>
          <a:endParaRPr lang="it-IT"/>
        </a:p>
      </dgm:t>
    </dgm:pt>
    <dgm:pt modelId="{4ED31350-A051-4787-BC63-3F39D4E792AE}" type="pres">
      <dgm:prSet presAssocID="{67BEBAFF-8515-4C16-AA40-E5CB72F6901B}" presName="linear" presStyleCnt="0">
        <dgm:presLayoutVars>
          <dgm:animLvl val="lvl"/>
          <dgm:resizeHandles val="exact"/>
        </dgm:presLayoutVars>
      </dgm:prSet>
      <dgm:spPr/>
    </dgm:pt>
    <dgm:pt modelId="{F64D3F6C-FCF9-4108-A227-437DB6EF0FCF}" type="pres">
      <dgm:prSet presAssocID="{851CA3A6-74DD-4384-A968-4DBFD58F0A81}" presName="parentText" presStyleLbl="node1" presStyleIdx="0" presStyleCnt="3">
        <dgm:presLayoutVars>
          <dgm:chMax val="0"/>
          <dgm:bulletEnabled val="1"/>
        </dgm:presLayoutVars>
      </dgm:prSet>
      <dgm:spPr/>
    </dgm:pt>
    <dgm:pt modelId="{44E88E11-9415-42D0-B44A-0E4843B023AB}" type="pres">
      <dgm:prSet presAssocID="{851CA3A6-74DD-4384-A968-4DBFD58F0A81}" presName="childText" presStyleLbl="revTx" presStyleIdx="0" presStyleCnt="3">
        <dgm:presLayoutVars>
          <dgm:bulletEnabled val="1"/>
        </dgm:presLayoutVars>
      </dgm:prSet>
      <dgm:spPr/>
    </dgm:pt>
    <dgm:pt modelId="{244527DF-14EC-4A24-BEC5-E6E0563B934A}" type="pres">
      <dgm:prSet presAssocID="{600C48C0-F45B-43D4-AD7A-B16251745B33}" presName="parentText" presStyleLbl="node1" presStyleIdx="1" presStyleCnt="3">
        <dgm:presLayoutVars>
          <dgm:chMax val="0"/>
          <dgm:bulletEnabled val="1"/>
        </dgm:presLayoutVars>
      </dgm:prSet>
      <dgm:spPr/>
    </dgm:pt>
    <dgm:pt modelId="{EA93287F-EEE5-4F7A-8411-9A661BF5898A}" type="pres">
      <dgm:prSet presAssocID="{600C48C0-F45B-43D4-AD7A-B16251745B33}" presName="childText" presStyleLbl="revTx" presStyleIdx="1" presStyleCnt="3">
        <dgm:presLayoutVars>
          <dgm:bulletEnabled val="1"/>
        </dgm:presLayoutVars>
      </dgm:prSet>
      <dgm:spPr/>
    </dgm:pt>
    <dgm:pt modelId="{8BDFB1FB-7DA1-432D-97E0-7C310E8E2BEB}" type="pres">
      <dgm:prSet presAssocID="{F3A189D2-478B-4CE6-8211-1F9186294AB9}" presName="parentText" presStyleLbl="node1" presStyleIdx="2" presStyleCnt="3">
        <dgm:presLayoutVars>
          <dgm:chMax val="0"/>
          <dgm:bulletEnabled val="1"/>
        </dgm:presLayoutVars>
      </dgm:prSet>
      <dgm:spPr/>
    </dgm:pt>
    <dgm:pt modelId="{2BB87E11-B5A8-434E-89C1-5D33BECF3BA8}" type="pres">
      <dgm:prSet presAssocID="{F3A189D2-478B-4CE6-8211-1F9186294AB9}" presName="childText" presStyleLbl="revTx" presStyleIdx="2" presStyleCnt="3">
        <dgm:presLayoutVars>
          <dgm:bulletEnabled val="1"/>
        </dgm:presLayoutVars>
      </dgm:prSet>
      <dgm:spPr/>
    </dgm:pt>
  </dgm:ptLst>
  <dgm:cxnLst>
    <dgm:cxn modelId="{0878BE09-1628-4662-8698-99E5A1C04F45}" srcId="{600C48C0-F45B-43D4-AD7A-B16251745B33}" destId="{DB1ECCF4-26F2-4340-B9B4-34E42C0E518C}" srcOrd="1" destOrd="0" parTransId="{371C505A-05DB-4947-9B31-2E66D2934A26}" sibTransId="{E38C3D62-7C0D-4891-AD43-323247004D58}"/>
    <dgm:cxn modelId="{56FC3120-CCE3-4ED0-B5B3-5D2B362EA8DD}" type="presOf" srcId="{E9869B7E-896F-41D0-AFE1-0DE6929D8306}" destId="{2BB87E11-B5A8-434E-89C1-5D33BECF3BA8}" srcOrd="0" destOrd="0" presId="urn:microsoft.com/office/officeart/2005/8/layout/vList2"/>
    <dgm:cxn modelId="{0D4C3C23-6631-4B27-9939-23E5FA45F68A}" type="presOf" srcId="{F3A189D2-478B-4CE6-8211-1F9186294AB9}" destId="{8BDFB1FB-7DA1-432D-97E0-7C310E8E2BEB}" srcOrd="0" destOrd="0" presId="urn:microsoft.com/office/officeart/2005/8/layout/vList2"/>
    <dgm:cxn modelId="{20A84038-B16D-4F89-94E4-D475C5C8AA15}" type="presOf" srcId="{984932BF-623B-49A9-9990-7C3D274D3C0E}" destId="{44E88E11-9415-42D0-B44A-0E4843B023AB}" srcOrd="0" destOrd="1" presId="urn:microsoft.com/office/officeart/2005/8/layout/vList2"/>
    <dgm:cxn modelId="{527EA839-BD7B-4CA1-B2CC-E502C551FEEC}" srcId="{851CA3A6-74DD-4384-A968-4DBFD58F0A81}" destId="{984932BF-623B-49A9-9990-7C3D274D3C0E}" srcOrd="1" destOrd="0" parTransId="{3E111F34-4ABD-4322-B4BA-52BA1B014020}" sibTransId="{204439A2-798B-4F70-876D-91FDA7541649}"/>
    <dgm:cxn modelId="{2BFAAF5D-A250-4F31-AB66-C8A9972266B1}" srcId="{F3A189D2-478B-4CE6-8211-1F9186294AB9}" destId="{E9869B7E-896F-41D0-AFE1-0DE6929D8306}" srcOrd="0" destOrd="0" parTransId="{57BAEDD5-8BF0-4525-864C-C984A97CD041}" sibTransId="{E8F61B89-1789-4AD1-9CAB-524E35E92DC1}"/>
    <dgm:cxn modelId="{56C2564B-A5CA-42C0-A7D4-B6B764AE683D}" srcId="{851CA3A6-74DD-4384-A968-4DBFD58F0A81}" destId="{FE2D6A81-BA71-4F75-BAF7-3D406C3BAE4A}" srcOrd="0" destOrd="0" parTransId="{546164A4-3204-4373-9994-3C334AF77EAC}" sibTransId="{F58E45F3-6379-42D7-9FF5-0EBDE36FCE87}"/>
    <dgm:cxn modelId="{E7D20059-2E96-4F0D-949A-F866EC57A720}" srcId="{67BEBAFF-8515-4C16-AA40-E5CB72F6901B}" destId="{600C48C0-F45B-43D4-AD7A-B16251745B33}" srcOrd="1" destOrd="0" parTransId="{A021D435-73DB-4370-B4E5-0F3892F8A7A3}" sibTransId="{A6A8D749-4D42-4471-BED1-ADE293BF6719}"/>
    <dgm:cxn modelId="{585FF77B-F22C-41B0-9857-F9D9F9020DC7}" type="presOf" srcId="{600C48C0-F45B-43D4-AD7A-B16251745B33}" destId="{244527DF-14EC-4A24-BEC5-E6E0563B934A}" srcOrd="0" destOrd="0" presId="urn:microsoft.com/office/officeart/2005/8/layout/vList2"/>
    <dgm:cxn modelId="{6DE3BB81-2CBE-4E52-AF7C-13CE35CCCFBD}" type="presOf" srcId="{FE2D6A81-BA71-4F75-BAF7-3D406C3BAE4A}" destId="{44E88E11-9415-42D0-B44A-0E4843B023AB}" srcOrd="0" destOrd="0" presId="urn:microsoft.com/office/officeart/2005/8/layout/vList2"/>
    <dgm:cxn modelId="{E2D92296-D354-4CB8-81B0-A09BBC499BE3}" type="presOf" srcId="{96BB988A-2F8C-478A-84E9-E2D789057B44}" destId="{2BB87E11-B5A8-434E-89C1-5D33BECF3BA8}" srcOrd="0" destOrd="1" presId="urn:microsoft.com/office/officeart/2005/8/layout/vList2"/>
    <dgm:cxn modelId="{34CBBB97-B1FA-4510-8BE3-88CDE121C575}" type="presOf" srcId="{DB1ECCF4-26F2-4340-B9B4-34E42C0E518C}" destId="{EA93287F-EEE5-4F7A-8411-9A661BF5898A}" srcOrd="0" destOrd="1" presId="urn:microsoft.com/office/officeart/2005/8/layout/vList2"/>
    <dgm:cxn modelId="{5C4DBBA5-245D-4CEF-813D-E206B60F2C6F}" srcId="{67BEBAFF-8515-4C16-AA40-E5CB72F6901B}" destId="{851CA3A6-74DD-4384-A968-4DBFD58F0A81}" srcOrd="0" destOrd="0" parTransId="{FAAEF94F-EBA2-4FA3-8968-F0717DC3FB03}" sibTransId="{4E76501B-B5DE-4B91-8758-2296DB034723}"/>
    <dgm:cxn modelId="{3AA1A8AC-F3B7-428D-A03A-847CF1933793}" type="presOf" srcId="{851CA3A6-74DD-4384-A968-4DBFD58F0A81}" destId="{F64D3F6C-FCF9-4108-A227-437DB6EF0FCF}" srcOrd="0" destOrd="0" presId="urn:microsoft.com/office/officeart/2005/8/layout/vList2"/>
    <dgm:cxn modelId="{B534F6B4-7AA7-44DD-9291-8E927D7B2F1B}" srcId="{600C48C0-F45B-43D4-AD7A-B16251745B33}" destId="{7F31CC46-467A-4D22-9DFC-1BDE9F54B22C}" srcOrd="0" destOrd="0" parTransId="{E57FED40-13E2-439F-810A-170178EED60D}" sibTransId="{9619DB1B-FFDC-425A-9822-D588B2C795CE}"/>
    <dgm:cxn modelId="{CED9E1CA-9B95-40BD-BBA4-1F29B4A81D6B}" type="presOf" srcId="{67BEBAFF-8515-4C16-AA40-E5CB72F6901B}" destId="{4ED31350-A051-4787-BC63-3F39D4E792AE}" srcOrd="0" destOrd="0" presId="urn:microsoft.com/office/officeart/2005/8/layout/vList2"/>
    <dgm:cxn modelId="{AC951CDA-07D6-42FF-870C-B5329B323E63}" srcId="{67BEBAFF-8515-4C16-AA40-E5CB72F6901B}" destId="{F3A189D2-478B-4CE6-8211-1F9186294AB9}" srcOrd="2" destOrd="0" parTransId="{735CC5AE-8B95-4235-BBAB-427412155286}" sibTransId="{30C16C7A-5670-4153-9F76-15235D30A8CC}"/>
    <dgm:cxn modelId="{5164A6E0-592B-4EBE-B318-5F286175151D}" srcId="{F3A189D2-478B-4CE6-8211-1F9186294AB9}" destId="{96BB988A-2F8C-478A-84E9-E2D789057B44}" srcOrd="1" destOrd="0" parTransId="{C86C5E4F-9714-44DA-AB56-0AB93DF58DA2}" sibTransId="{26AD1133-98F4-42F0-943B-02DCD6A6B65B}"/>
    <dgm:cxn modelId="{B35093E8-11F0-44C4-9289-FF70DB449020}" type="presOf" srcId="{7F31CC46-467A-4D22-9DFC-1BDE9F54B22C}" destId="{EA93287F-EEE5-4F7A-8411-9A661BF5898A}" srcOrd="0" destOrd="0" presId="urn:microsoft.com/office/officeart/2005/8/layout/vList2"/>
    <dgm:cxn modelId="{711B5164-2ABB-4AF3-B736-5125F794EC4C}" type="presParOf" srcId="{4ED31350-A051-4787-BC63-3F39D4E792AE}" destId="{F64D3F6C-FCF9-4108-A227-437DB6EF0FCF}" srcOrd="0" destOrd="0" presId="urn:microsoft.com/office/officeart/2005/8/layout/vList2"/>
    <dgm:cxn modelId="{09C0C4C3-B35B-4D8B-8D58-3067F70B41BA}" type="presParOf" srcId="{4ED31350-A051-4787-BC63-3F39D4E792AE}" destId="{44E88E11-9415-42D0-B44A-0E4843B023AB}" srcOrd="1" destOrd="0" presId="urn:microsoft.com/office/officeart/2005/8/layout/vList2"/>
    <dgm:cxn modelId="{12FFD174-8421-4F54-96AD-94CA4A50D2DC}" type="presParOf" srcId="{4ED31350-A051-4787-BC63-3F39D4E792AE}" destId="{244527DF-14EC-4A24-BEC5-E6E0563B934A}" srcOrd="2" destOrd="0" presId="urn:microsoft.com/office/officeart/2005/8/layout/vList2"/>
    <dgm:cxn modelId="{7AF065A9-B5FE-4DC2-974F-E40D677BF15E}" type="presParOf" srcId="{4ED31350-A051-4787-BC63-3F39D4E792AE}" destId="{EA93287F-EEE5-4F7A-8411-9A661BF5898A}" srcOrd="3" destOrd="0" presId="urn:microsoft.com/office/officeart/2005/8/layout/vList2"/>
    <dgm:cxn modelId="{E9A94B70-3B46-42C7-BCE1-45E4D53C34F8}" type="presParOf" srcId="{4ED31350-A051-4787-BC63-3F39D4E792AE}" destId="{8BDFB1FB-7DA1-432D-97E0-7C310E8E2BEB}" srcOrd="4" destOrd="0" presId="urn:microsoft.com/office/officeart/2005/8/layout/vList2"/>
    <dgm:cxn modelId="{E94D29A0-9BE7-48CE-8150-CA0565D03107}" type="presParOf" srcId="{4ED31350-A051-4787-BC63-3F39D4E792AE}" destId="{2BB87E11-B5A8-434E-89C1-5D33BECF3BA8}"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F57D1B4E-A607-4D8E-A4A2-6BC57B06FF05}"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it-IT"/>
        </a:p>
      </dgm:t>
    </dgm:pt>
    <dgm:pt modelId="{3B662BFC-A13F-414A-850C-C8BE4D0851D8}">
      <dgm:prSet/>
      <dgm:spPr/>
      <dgm:t>
        <a:bodyPr/>
        <a:lstStyle/>
        <a:p>
          <a:r>
            <a:rPr lang="it-IT"/>
            <a:t>General indications</a:t>
          </a:r>
        </a:p>
      </dgm:t>
    </dgm:pt>
    <dgm:pt modelId="{DA7F9F9D-FA83-4777-8826-F6EED8225D43}" type="parTrans" cxnId="{239BBDAD-4A0B-494A-8978-400C4E913380}">
      <dgm:prSet/>
      <dgm:spPr/>
      <dgm:t>
        <a:bodyPr/>
        <a:lstStyle/>
        <a:p>
          <a:endParaRPr lang="it-IT"/>
        </a:p>
      </dgm:t>
    </dgm:pt>
    <dgm:pt modelId="{DFB5CE2C-5F89-4502-8EB4-DD3DB4B65E79}" type="sibTrans" cxnId="{239BBDAD-4A0B-494A-8978-400C4E913380}">
      <dgm:prSet/>
      <dgm:spPr/>
      <dgm:t>
        <a:bodyPr/>
        <a:lstStyle/>
        <a:p>
          <a:endParaRPr lang="it-IT"/>
        </a:p>
      </dgm:t>
    </dgm:pt>
    <dgm:pt modelId="{1C1631EC-9802-4407-903A-ECF91EA9E93A}">
      <dgm:prSet/>
      <dgm:spPr/>
      <dgm:t>
        <a:bodyPr/>
        <a:lstStyle/>
        <a:p>
          <a:r>
            <a:rPr lang="it-IT"/>
            <a:t>A dash (-) indicates that the relative detail/parameter isn’t specified in the paper</a:t>
          </a:r>
        </a:p>
      </dgm:t>
    </dgm:pt>
    <dgm:pt modelId="{32F2587D-370A-474D-A804-566D19723356}" type="parTrans" cxnId="{D12C2C99-1CD3-40C2-902A-5168B96DF3F2}">
      <dgm:prSet/>
      <dgm:spPr/>
      <dgm:t>
        <a:bodyPr/>
        <a:lstStyle/>
        <a:p>
          <a:endParaRPr lang="it-IT"/>
        </a:p>
      </dgm:t>
    </dgm:pt>
    <dgm:pt modelId="{68AE65E5-ADB9-45B6-A5DA-1C604320EB97}" type="sibTrans" cxnId="{D12C2C99-1CD3-40C2-902A-5168B96DF3F2}">
      <dgm:prSet/>
      <dgm:spPr/>
      <dgm:t>
        <a:bodyPr/>
        <a:lstStyle/>
        <a:p>
          <a:endParaRPr lang="it-IT"/>
        </a:p>
      </dgm:t>
    </dgm:pt>
    <dgm:pt modelId="{1731AFB6-47B7-4BE2-B4C2-AF90EB24F590}">
      <dgm:prSet/>
      <dgm:spPr/>
      <dgm:t>
        <a:bodyPr/>
        <a:lstStyle/>
        <a:p>
          <a:r>
            <a:rPr lang="it-IT" dirty="0"/>
            <a:t>In case of training with more </a:t>
          </a:r>
          <a:r>
            <a:rPr lang="it-IT" dirty="0" err="1"/>
            <a:t>configuration</a:t>
          </a:r>
          <a:r>
            <a:rPr lang="it-IT" dirty="0"/>
            <a:t>, </a:t>
          </a:r>
          <a:r>
            <a:rPr lang="it-IT" dirty="0" err="1"/>
            <a:t>only</a:t>
          </a:r>
          <a:r>
            <a:rPr lang="it-IT" dirty="0"/>
            <a:t> the </a:t>
          </a:r>
          <a:r>
            <a:rPr lang="it-IT" dirty="0" err="1"/>
            <a:t>parameters</a:t>
          </a:r>
          <a:r>
            <a:rPr lang="it-IT" dirty="0"/>
            <a:t> </a:t>
          </a:r>
          <a:r>
            <a:rPr lang="it-IT" dirty="0" err="1"/>
            <a:t>that</a:t>
          </a:r>
          <a:r>
            <a:rPr lang="it-IT" dirty="0"/>
            <a:t> </a:t>
          </a:r>
          <a:r>
            <a:rPr lang="it-IT" dirty="0" err="1"/>
            <a:t>gave</a:t>
          </a:r>
          <a:r>
            <a:rPr lang="it-IT" dirty="0"/>
            <a:t> the best </a:t>
          </a:r>
          <a:r>
            <a:rPr lang="it-IT" dirty="0" err="1"/>
            <a:t>results</a:t>
          </a:r>
          <a:r>
            <a:rPr lang="it-IT" dirty="0"/>
            <a:t> are </a:t>
          </a:r>
          <a:r>
            <a:rPr lang="it-IT" dirty="0" err="1"/>
            <a:t>reported</a:t>
          </a:r>
          <a:endParaRPr lang="it-IT" dirty="0"/>
        </a:p>
      </dgm:t>
    </dgm:pt>
    <dgm:pt modelId="{809F1CA8-ADFD-4FB3-8585-99C2DB5A7795}" type="parTrans" cxnId="{22F995C6-30E8-4A90-8BA3-D1029D66658D}">
      <dgm:prSet/>
      <dgm:spPr/>
      <dgm:t>
        <a:bodyPr/>
        <a:lstStyle/>
        <a:p>
          <a:endParaRPr lang="it-IT"/>
        </a:p>
      </dgm:t>
    </dgm:pt>
    <dgm:pt modelId="{8196474A-C114-4EB1-825D-A84987EFADB5}" type="sibTrans" cxnId="{22F995C6-30E8-4A90-8BA3-D1029D66658D}">
      <dgm:prSet/>
      <dgm:spPr/>
      <dgm:t>
        <a:bodyPr/>
        <a:lstStyle/>
        <a:p>
          <a:endParaRPr lang="it-IT"/>
        </a:p>
      </dgm:t>
    </dgm:pt>
    <dgm:pt modelId="{0C369A29-68E2-48F9-8390-229315082674}">
      <dgm:prSet/>
      <dgm:spPr/>
      <dgm:t>
        <a:bodyPr/>
        <a:lstStyle/>
        <a:p>
          <a:r>
            <a:rPr lang="it-IT"/>
            <a:t>Techical specifications</a:t>
          </a:r>
        </a:p>
      </dgm:t>
    </dgm:pt>
    <dgm:pt modelId="{456CF4BB-2844-4A1C-A931-6AED9B2F0E9D}" type="parTrans" cxnId="{77B92E67-7BF9-4BA7-A27E-90854B5C0906}">
      <dgm:prSet/>
      <dgm:spPr/>
      <dgm:t>
        <a:bodyPr/>
        <a:lstStyle/>
        <a:p>
          <a:endParaRPr lang="it-IT"/>
        </a:p>
      </dgm:t>
    </dgm:pt>
    <dgm:pt modelId="{B3050FF6-8434-42E7-BB09-F3134DF87652}" type="sibTrans" cxnId="{77B92E67-7BF9-4BA7-A27E-90854B5C0906}">
      <dgm:prSet/>
      <dgm:spPr/>
      <dgm:t>
        <a:bodyPr/>
        <a:lstStyle/>
        <a:p>
          <a:endParaRPr lang="it-IT"/>
        </a:p>
      </dgm:t>
    </dgm:pt>
    <dgm:pt modelId="{4105407B-92C0-4F76-8C85-AE3BC76A3595}">
      <dgm:prSet/>
      <dgm:spPr/>
      <dgm:t>
        <a:bodyPr/>
        <a:lstStyle/>
        <a:p>
          <a:r>
            <a:rPr lang="it-IT" dirty="0" err="1"/>
            <a:t>If</a:t>
          </a:r>
          <a:r>
            <a:rPr lang="it-IT" dirty="0"/>
            <a:t> </a:t>
          </a:r>
          <a:r>
            <a:rPr lang="it-IT" dirty="0" err="1"/>
            <a:t>known</a:t>
          </a:r>
          <a:r>
            <a:rPr lang="it-IT" dirty="0"/>
            <a:t>, the sampling frequency of the dataset and </a:t>
          </a:r>
          <a:r>
            <a:rPr lang="it-IT" dirty="0" err="1"/>
            <a:t>sensor</a:t>
          </a:r>
          <a:r>
            <a:rPr lang="it-IT" dirty="0"/>
            <a:t> (</a:t>
          </a:r>
          <a:r>
            <a:rPr lang="it-IT" dirty="0" err="1"/>
            <a:t>if</a:t>
          </a:r>
          <a:r>
            <a:rPr lang="it-IT" dirty="0"/>
            <a:t> </a:t>
          </a:r>
          <a:r>
            <a:rPr lang="it-IT" dirty="0" err="1"/>
            <a:t>has</a:t>
          </a:r>
          <a:r>
            <a:rPr lang="it-IT" dirty="0"/>
            <a:t> an embedded ADC) </a:t>
          </a:r>
          <a:r>
            <a:rPr lang="it-IT" dirty="0" err="1"/>
            <a:t>is</a:t>
          </a:r>
          <a:r>
            <a:rPr lang="it-IT" dirty="0"/>
            <a:t> </a:t>
          </a:r>
          <a:r>
            <a:rPr lang="it-IT" dirty="0" err="1"/>
            <a:t>reported</a:t>
          </a:r>
          <a:endParaRPr lang="it-IT" dirty="0"/>
        </a:p>
      </dgm:t>
    </dgm:pt>
    <dgm:pt modelId="{9AB22920-E96A-49DB-97E6-683F521D8AA9}" type="parTrans" cxnId="{55E1DBCD-BFEB-4742-B486-D7B24A4C330E}">
      <dgm:prSet/>
      <dgm:spPr/>
      <dgm:t>
        <a:bodyPr/>
        <a:lstStyle/>
        <a:p>
          <a:endParaRPr lang="it-IT"/>
        </a:p>
      </dgm:t>
    </dgm:pt>
    <dgm:pt modelId="{D4713DF4-0DAD-4497-98C6-D30DE47F5D87}" type="sibTrans" cxnId="{55E1DBCD-BFEB-4742-B486-D7B24A4C330E}">
      <dgm:prSet/>
      <dgm:spPr/>
      <dgm:t>
        <a:bodyPr/>
        <a:lstStyle/>
        <a:p>
          <a:endParaRPr lang="it-IT"/>
        </a:p>
      </dgm:t>
    </dgm:pt>
    <dgm:pt modelId="{A850F03D-07AF-4DB2-BEE8-5295A35F89CD}">
      <dgm:prSet/>
      <dgm:spPr/>
      <dgm:t>
        <a:bodyPr/>
        <a:lstStyle/>
        <a:p>
          <a:r>
            <a:rPr lang="it-IT" dirty="0"/>
            <a:t>Sensor </a:t>
          </a:r>
          <a:r>
            <a:rPr lang="it-IT" dirty="0" err="1"/>
            <a:t>acquisition</a:t>
          </a:r>
          <a:r>
            <a:rPr lang="it-IT" dirty="0"/>
            <a:t> </a:t>
          </a:r>
          <a:r>
            <a:rPr lang="it-IT" dirty="0" err="1"/>
            <a:t>modality</a:t>
          </a:r>
          <a:r>
            <a:rPr lang="it-IT" dirty="0"/>
            <a:t> (</a:t>
          </a:r>
          <a:r>
            <a:rPr lang="it-IT" dirty="0" err="1"/>
            <a:t>analogue</a:t>
          </a:r>
          <a:r>
            <a:rPr lang="it-IT" dirty="0"/>
            <a:t>, I2C, SPI,…) </a:t>
          </a:r>
          <a:r>
            <a:rPr lang="it-IT" dirty="0" err="1"/>
            <a:t>is</a:t>
          </a:r>
          <a:r>
            <a:rPr lang="it-IT" dirty="0"/>
            <a:t> </a:t>
          </a:r>
          <a:r>
            <a:rPr lang="it-IT" dirty="0" err="1"/>
            <a:t>reported</a:t>
          </a:r>
          <a:endParaRPr lang="it-IT" dirty="0"/>
        </a:p>
      </dgm:t>
    </dgm:pt>
    <dgm:pt modelId="{9BFEC2BB-39D5-4EEF-AE41-C1DE0B571FBF}" type="parTrans" cxnId="{113BF63E-38E8-4AF4-8A10-3E79AFC44C08}">
      <dgm:prSet/>
      <dgm:spPr/>
      <dgm:t>
        <a:bodyPr/>
        <a:lstStyle/>
        <a:p>
          <a:endParaRPr lang="it-IT"/>
        </a:p>
      </dgm:t>
    </dgm:pt>
    <dgm:pt modelId="{C76EC5A6-AF3B-4C40-AD6D-598C8F905528}" type="sibTrans" cxnId="{113BF63E-38E8-4AF4-8A10-3E79AFC44C08}">
      <dgm:prSet/>
      <dgm:spPr/>
      <dgm:t>
        <a:bodyPr/>
        <a:lstStyle/>
        <a:p>
          <a:endParaRPr lang="it-IT"/>
        </a:p>
      </dgm:t>
    </dgm:pt>
    <dgm:pt modelId="{9C909E5F-E781-469C-98AE-49C618F3001B}">
      <dgm:prSet/>
      <dgm:spPr/>
      <dgm:t>
        <a:bodyPr/>
        <a:lstStyle/>
        <a:p>
          <a:r>
            <a:rPr lang="it-IT" dirty="0" err="1"/>
            <a:t>Number</a:t>
          </a:r>
          <a:r>
            <a:rPr lang="it-IT" dirty="0"/>
            <a:t> of </a:t>
          </a:r>
          <a:r>
            <a:rPr lang="it-IT" dirty="0" err="1"/>
            <a:t>signals</a:t>
          </a:r>
          <a:r>
            <a:rPr lang="it-IT" dirty="0"/>
            <a:t> </a:t>
          </a:r>
          <a:r>
            <a:rPr lang="it-IT" dirty="0" err="1"/>
            <a:t>is</a:t>
          </a:r>
          <a:r>
            <a:rPr lang="it-IT" dirty="0"/>
            <a:t> for </a:t>
          </a:r>
          <a:r>
            <a:rPr lang="it-IT" dirty="0" err="1"/>
            <a:t>each</a:t>
          </a:r>
          <a:r>
            <a:rPr lang="it-IT" dirty="0"/>
            <a:t> </a:t>
          </a:r>
          <a:r>
            <a:rPr lang="it-IT" dirty="0" err="1"/>
            <a:t>patient</a:t>
          </a:r>
          <a:r>
            <a:rPr lang="it-IT" dirty="0"/>
            <a:t>, </a:t>
          </a:r>
          <a:r>
            <a:rPr lang="it-IT" dirty="0" err="1"/>
            <a:t>counted</a:t>
          </a:r>
          <a:r>
            <a:rPr lang="it-IT" dirty="0"/>
            <a:t> </a:t>
          </a:r>
          <a:r>
            <a:rPr lang="it-IT" dirty="0" err="1"/>
            <a:t>before</a:t>
          </a:r>
          <a:r>
            <a:rPr lang="it-IT" dirty="0"/>
            <a:t> split</a:t>
          </a:r>
        </a:p>
      </dgm:t>
    </dgm:pt>
    <dgm:pt modelId="{68602575-89C6-4335-8D55-3431BA4B6173}" type="parTrans" cxnId="{B7A7D195-F7DC-4480-8130-CD0F3AE8C15C}">
      <dgm:prSet/>
      <dgm:spPr/>
      <dgm:t>
        <a:bodyPr/>
        <a:lstStyle/>
        <a:p>
          <a:endParaRPr lang="it-IT"/>
        </a:p>
      </dgm:t>
    </dgm:pt>
    <dgm:pt modelId="{094AEB9D-268F-4D8A-A7CB-A2A0EE5350D1}" type="sibTrans" cxnId="{B7A7D195-F7DC-4480-8130-CD0F3AE8C15C}">
      <dgm:prSet/>
      <dgm:spPr/>
      <dgm:t>
        <a:bodyPr/>
        <a:lstStyle/>
        <a:p>
          <a:endParaRPr lang="it-IT"/>
        </a:p>
      </dgm:t>
    </dgm:pt>
    <dgm:pt modelId="{AD0A8EA8-5FD9-40AA-BE2F-67767195BE22}">
      <dgm:prSet/>
      <dgm:spPr/>
      <dgm:t>
        <a:bodyPr/>
        <a:lstStyle/>
        <a:p>
          <a:r>
            <a:rPr lang="it-IT" dirty="0" err="1"/>
            <a:t>Reported</a:t>
          </a:r>
          <a:r>
            <a:rPr lang="it-IT" dirty="0"/>
            <a:t> </a:t>
          </a:r>
          <a:r>
            <a:rPr lang="it-IT" dirty="0" err="1"/>
            <a:t>number</a:t>
          </a:r>
          <a:r>
            <a:rPr lang="it-IT" dirty="0"/>
            <a:t> of features </a:t>
          </a:r>
          <a:r>
            <a:rPr lang="it-IT" dirty="0" err="1"/>
            <a:t>is</a:t>
          </a:r>
          <a:r>
            <a:rPr lang="it-IT" dirty="0"/>
            <a:t> after </a:t>
          </a:r>
          <a:r>
            <a:rPr lang="it-IT" dirty="0" err="1"/>
            <a:t>eventual</a:t>
          </a:r>
          <a:r>
            <a:rPr lang="it-IT" dirty="0"/>
            <a:t> </a:t>
          </a:r>
          <a:r>
            <a:rPr lang="it-IT" dirty="0" err="1"/>
            <a:t>selection</a:t>
          </a:r>
          <a:endParaRPr lang="it-IT" dirty="0"/>
        </a:p>
      </dgm:t>
    </dgm:pt>
    <dgm:pt modelId="{6CDB659F-DCB4-4D45-9BA6-EAA9AB9A79A7}" type="parTrans" cxnId="{EA6E1B73-F765-4C1E-90B1-97F75FF8D9BD}">
      <dgm:prSet/>
      <dgm:spPr/>
      <dgm:t>
        <a:bodyPr/>
        <a:lstStyle/>
        <a:p>
          <a:endParaRPr lang="it-IT"/>
        </a:p>
      </dgm:t>
    </dgm:pt>
    <dgm:pt modelId="{0D0E61FC-22BC-4EE3-A0C4-0B216DB421DA}" type="sibTrans" cxnId="{EA6E1B73-F765-4C1E-90B1-97F75FF8D9BD}">
      <dgm:prSet/>
      <dgm:spPr/>
      <dgm:t>
        <a:bodyPr/>
        <a:lstStyle/>
        <a:p>
          <a:endParaRPr lang="it-IT"/>
        </a:p>
      </dgm:t>
    </dgm:pt>
    <dgm:pt modelId="{7CD902EC-41DF-4EC0-8113-A592974F3DCF}">
      <dgm:prSet/>
      <dgm:spPr/>
      <dgm:t>
        <a:bodyPr/>
        <a:lstStyle/>
        <a:p>
          <a:r>
            <a:rPr lang="it-IT" dirty="0" err="1"/>
            <a:t>Splits</a:t>
          </a:r>
          <a:r>
            <a:rPr lang="it-IT" dirty="0"/>
            <a:t> are </a:t>
          </a:r>
          <a:r>
            <a:rPr lang="it-IT" dirty="0" err="1"/>
            <a:t>indicated</a:t>
          </a:r>
          <a:r>
            <a:rPr lang="it-IT" dirty="0"/>
            <a:t> </a:t>
          </a:r>
          <a:r>
            <a:rPr lang="it-IT" dirty="0" err="1"/>
            <a:t>as</a:t>
          </a:r>
          <a:r>
            <a:rPr lang="it-IT" dirty="0"/>
            <a:t> «</a:t>
          </a:r>
          <a:r>
            <a:rPr lang="it-IT" dirty="0" err="1"/>
            <a:t>train</a:t>
          </a:r>
          <a:r>
            <a:rPr lang="it-IT" dirty="0"/>
            <a:t>/</a:t>
          </a:r>
          <a:r>
            <a:rPr lang="it-IT" dirty="0" err="1"/>
            <a:t>validation</a:t>
          </a:r>
          <a:r>
            <a:rPr lang="it-IT" dirty="0"/>
            <a:t>/test» </a:t>
          </a:r>
          <a:r>
            <a:rPr lang="it-IT" dirty="0" err="1"/>
            <a:t>percentages</a:t>
          </a:r>
          <a:r>
            <a:rPr lang="it-IT" dirty="0"/>
            <a:t> of dataset</a:t>
          </a:r>
        </a:p>
      </dgm:t>
    </dgm:pt>
    <dgm:pt modelId="{ECE40750-E5E1-4EE8-9C36-F148277A5BD1}" type="parTrans" cxnId="{FCA32179-F5D9-4339-91DE-9BEAB5E463DA}">
      <dgm:prSet/>
      <dgm:spPr/>
      <dgm:t>
        <a:bodyPr/>
        <a:lstStyle/>
        <a:p>
          <a:endParaRPr lang="it-IT"/>
        </a:p>
      </dgm:t>
    </dgm:pt>
    <dgm:pt modelId="{EAF24FC1-9C38-428B-9299-FF4206E72A2D}" type="sibTrans" cxnId="{FCA32179-F5D9-4339-91DE-9BEAB5E463DA}">
      <dgm:prSet/>
      <dgm:spPr/>
      <dgm:t>
        <a:bodyPr/>
        <a:lstStyle/>
        <a:p>
          <a:endParaRPr lang="it-IT"/>
        </a:p>
      </dgm:t>
    </dgm:pt>
    <dgm:pt modelId="{1C25D641-59F7-488B-8890-BBBF2B3F7537}">
      <dgm:prSet/>
      <dgm:spPr/>
      <dgm:t>
        <a:bodyPr/>
        <a:lstStyle/>
        <a:p>
          <a:r>
            <a:rPr lang="it-IT" dirty="0"/>
            <a:t>«MCU» </a:t>
          </a:r>
          <a:r>
            <a:rPr lang="it-IT" dirty="0" err="1"/>
            <a:t>indicates</a:t>
          </a:r>
          <a:r>
            <a:rPr lang="it-IT" dirty="0"/>
            <a:t> </a:t>
          </a:r>
          <a:r>
            <a:rPr lang="it-IT" dirty="0" err="1"/>
            <a:t>acquisition</a:t>
          </a:r>
          <a:r>
            <a:rPr lang="it-IT" dirty="0"/>
            <a:t> or testing with MCU</a:t>
          </a:r>
        </a:p>
      </dgm:t>
    </dgm:pt>
    <dgm:pt modelId="{48F96291-C277-48D5-A41D-8E7BC67C77BD}" type="parTrans" cxnId="{D5FE8554-12CE-4108-91E1-3A14BA749CF5}">
      <dgm:prSet/>
      <dgm:spPr/>
      <dgm:t>
        <a:bodyPr/>
        <a:lstStyle/>
        <a:p>
          <a:endParaRPr lang="it-IT"/>
        </a:p>
      </dgm:t>
    </dgm:pt>
    <dgm:pt modelId="{623A8862-A94F-484C-A60A-400DDC01B059}" type="sibTrans" cxnId="{D5FE8554-12CE-4108-91E1-3A14BA749CF5}">
      <dgm:prSet/>
      <dgm:spPr/>
      <dgm:t>
        <a:bodyPr/>
        <a:lstStyle/>
        <a:p>
          <a:endParaRPr lang="it-IT"/>
        </a:p>
      </dgm:t>
    </dgm:pt>
    <dgm:pt modelId="{D249732D-8C4B-4C79-9867-7F07A7417B4E}" type="pres">
      <dgm:prSet presAssocID="{F57D1B4E-A607-4D8E-A4A2-6BC57B06FF05}" presName="linear" presStyleCnt="0">
        <dgm:presLayoutVars>
          <dgm:animLvl val="lvl"/>
          <dgm:resizeHandles val="exact"/>
        </dgm:presLayoutVars>
      </dgm:prSet>
      <dgm:spPr/>
    </dgm:pt>
    <dgm:pt modelId="{ACE98A21-9E7B-4606-952E-D8108D8DAF36}" type="pres">
      <dgm:prSet presAssocID="{3B662BFC-A13F-414A-850C-C8BE4D0851D8}" presName="parentText" presStyleLbl="node1" presStyleIdx="0" presStyleCnt="6">
        <dgm:presLayoutVars>
          <dgm:chMax val="0"/>
          <dgm:bulletEnabled val="1"/>
        </dgm:presLayoutVars>
      </dgm:prSet>
      <dgm:spPr/>
    </dgm:pt>
    <dgm:pt modelId="{5478E946-B8A8-466C-A80C-9F218B69AE8F}" type="pres">
      <dgm:prSet presAssocID="{3B662BFC-A13F-414A-850C-C8BE4D0851D8}" presName="childText" presStyleLbl="revTx" presStyleIdx="0" presStyleCnt="2">
        <dgm:presLayoutVars>
          <dgm:bulletEnabled val="1"/>
        </dgm:presLayoutVars>
      </dgm:prSet>
      <dgm:spPr/>
    </dgm:pt>
    <dgm:pt modelId="{1C26AD2E-E14D-4C8D-BD67-7819899A1B7E}" type="pres">
      <dgm:prSet presAssocID="{0C369A29-68E2-48F9-8390-229315082674}" presName="parentText" presStyleLbl="node1" presStyleIdx="1" presStyleCnt="6">
        <dgm:presLayoutVars>
          <dgm:chMax val="0"/>
          <dgm:bulletEnabled val="1"/>
        </dgm:presLayoutVars>
      </dgm:prSet>
      <dgm:spPr/>
    </dgm:pt>
    <dgm:pt modelId="{6902C3EA-C20E-46C9-97B7-54D9DB736EF8}" type="pres">
      <dgm:prSet presAssocID="{0C369A29-68E2-48F9-8390-229315082674}" presName="childText" presStyleLbl="revTx" presStyleIdx="1" presStyleCnt="2">
        <dgm:presLayoutVars>
          <dgm:bulletEnabled val="1"/>
        </dgm:presLayoutVars>
      </dgm:prSet>
      <dgm:spPr/>
    </dgm:pt>
    <dgm:pt modelId="{2155EE76-74DC-41A9-93C4-313614193FEC}" type="pres">
      <dgm:prSet presAssocID="{9C909E5F-E781-469C-98AE-49C618F3001B}" presName="parentText" presStyleLbl="node1" presStyleIdx="2" presStyleCnt="6">
        <dgm:presLayoutVars>
          <dgm:chMax val="0"/>
          <dgm:bulletEnabled val="1"/>
        </dgm:presLayoutVars>
      </dgm:prSet>
      <dgm:spPr/>
    </dgm:pt>
    <dgm:pt modelId="{BF2A9D56-F804-4572-AA28-5D3B2448362C}" type="pres">
      <dgm:prSet presAssocID="{094AEB9D-268F-4D8A-A7CB-A2A0EE5350D1}" presName="spacer" presStyleCnt="0"/>
      <dgm:spPr/>
    </dgm:pt>
    <dgm:pt modelId="{5699DDBB-8002-4705-9A1E-E05B9BE2779A}" type="pres">
      <dgm:prSet presAssocID="{AD0A8EA8-5FD9-40AA-BE2F-67767195BE22}" presName="parentText" presStyleLbl="node1" presStyleIdx="3" presStyleCnt="6">
        <dgm:presLayoutVars>
          <dgm:chMax val="0"/>
          <dgm:bulletEnabled val="1"/>
        </dgm:presLayoutVars>
      </dgm:prSet>
      <dgm:spPr/>
    </dgm:pt>
    <dgm:pt modelId="{59942148-EB51-428C-B7E2-9BF71527282B}" type="pres">
      <dgm:prSet presAssocID="{0D0E61FC-22BC-4EE3-A0C4-0B216DB421DA}" presName="spacer" presStyleCnt="0"/>
      <dgm:spPr/>
    </dgm:pt>
    <dgm:pt modelId="{F2D3F5AF-95FD-4722-8FE2-FAED89708AFC}" type="pres">
      <dgm:prSet presAssocID="{7CD902EC-41DF-4EC0-8113-A592974F3DCF}" presName="parentText" presStyleLbl="node1" presStyleIdx="4" presStyleCnt="6">
        <dgm:presLayoutVars>
          <dgm:chMax val="0"/>
          <dgm:bulletEnabled val="1"/>
        </dgm:presLayoutVars>
      </dgm:prSet>
      <dgm:spPr/>
    </dgm:pt>
    <dgm:pt modelId="{9BA94B75-F562-4AAF-9029-16D83A2CAD54}" type="pres">
      <dgm:prSet presAssocID="{EAF24FC1-9C38-428B-9299-FF4206E72A2D}" presName="spacer" presStyleCnt="0"/>
      <dgm:spPr/>
    </dgm:pt>
    <dgm:pt modelId="{8A3E31DB-94C3-43A9-AE23-7BEE627CD731}" type="pres">
      <dgm:prSet presAssocID="{1C25D641-59F7-488B-8890-BBBF2B3F7537}" presName="parentText" presStyleLbl="node1" presStyleIdx="5" presStyleCnt="6">
        <dgm:presLayoutVars>
          <dgm:chMax val="0"/>
          <dgm:bulletEnabled val="1"/>
        </dgm:presLayoutVars>
      </dgm:prSet>
      <dgm:spPr/>
    </dgm:pt>
  </dgm:ptLst>
  <dgm:cxnLst>
    <dgm:cxn modelId="{D46C0D05-A509-4D3C-9DFA-F113DB897890}" type="presOf" srcId="{A850F03D-07AF-4DB2-BEE8-5295A35F89CD}" destId="{6902C3EA-C20E-46C9-97B7-54D9DB736EF8}" srcOrd="0" destOrd="1" presId="urn:microsoft.com/office/officeart/2005/8/layout/vList2"/>
    <dgm:cxn modelId="{27D02415-CBBF-4C6D-8506-855F354DCDE2}" type="presOf" srcId="{1731AFB6-47B7-4BE2-B4C2-AF90EB24F590}" destId="{5478E946-B8A8-466C-A80C-9F218B69AE8F}" srcOrd="0" destOrd="1" presId="urn:microsoft.com/office/officeart/2005/8/layout/vList2"/>
    <dgm:cxn modelId="{3C981D31-1683-4CFF-86A9-C12E45680F9B}" type="presOf" srcId="{1C25D641-59F7-488B-8890-BBBF2B3F7537}" destId="{8A3E31DB-94C3-43A9-AE23-7BEE627CD731}" srcOrd="0" destOrd="0" presId="urn:microsoft.com/office/officeart/2005/8/layout/vList2"/>
    <dgm:cxn modelId="{CF2B9D36-6DE9-484F-AD85-B3715F05AE7C}" type="presOf" srcId="{3B662BFC-A13F-414A-850C-C8BE4D0851D8}" destId="{ACE98A21-9E7B-4606-952E-D8108D8DAF36}" srcOrd="0" destOrd="0" presId="urn:microsoft.com/office/officeart/2005/8/layout/vList2"/>
    <dgm:cxn modelId="{113BF63E-38E8-4AF4-8A10-3E79AFC44C08}" srcId="{0C369A29-68E2-48F9-8390-229315082674}" destId="{A850F03D-07AF-4DB2-BEE8-5295A35F89CD}" srcOrd="1" destOrd="0" parTransId="{9BFEC2BB-39D5-4EEF-AE41-C1DE0B571FBF}" sibTransId="{C76EC5A6-AF3B-4C40-AD6D-598C8F905528}"/>
    <dgm:cxn modelId="{77B92E67-7BF9-4BA7-A27E-90854B5C0906}" srcId="{F57D1B4E-A607-4D8E-A4A2-6BC57B06FF05}" destId="{0C369A29-68E2-48F9-8390-229315082674}" srcOrd="1" destOrd="0" parTransId="{456CF4BB-2844-4A1C-A931-6AED9B2F0E9D}" sibTransId="{B3050FF6-8434-42E7-BB09-F3134DF87652}"/>
    <dgm:cxn modelId="{8A902D70-9D0D-41C5-BA91-46BD57E43992}" type="presOf" srcId="{AD0A8EA8-5FD9-40AA-BE2F-67767195BE22}" destId="{5699DDBB-8002-4705-9A1E-E05B9BE2779A}" srcOrd="0" destOrd="0" presId="urn:microsoft.com/office/officeart/2005/8/layout/vList2"/>
    <dgm:cxn modelId="{EA6E1B73-F765-4C1E-90B1-97F75FF8D9BD}" srcId="{F57D1B4E-A607-4D8E-A4A2-6BC57B06FF05}" destId="{AD0A8EA8-5FD9-40AA-BE2F-67767195BE22}" srcOrd="3" destOrd="0" parTransId="{6CDB659F-DCB4-4D45-9BA6-EAA9AB9A79A7}" sibTransId="{0D0E61FC-22BC-4EE3-A0C4-0B216DB421DA}"/>
    <dgm:cxn modelId="{D5FE8554-12CE-4108-91E1-3A14BA749CF5}" srcId="{F57D1B4E-A607-4D8E-A4A2-6BC57B06FF05}" destId="{1C25D641-59F7-488B-8890-BBBF2B3F7537}" srcOrd="5" destOrd="0" parTransId="{48F96291-C277-48D5-A41D-8E7BC67C77BD}" sibTransId="{623A8862-A94F-484C-A60A-400DDC01B059}"/>
    <dgm:cxn modelId="{FCA32179-F5D9-4339-91DE-9BEAB5E463DA}" srcId="{F57D1B4E-A607-4D8E-A4A2-6BC57B06FF05}" destId="{7CD902EC-41DF-4EC0-8113-A592974F3DCF}" srcOrd="4" destOrd="0" parTransId="{ECE40750-E5E1-4EE8-9C36-F148277A5BD1}" sibTransId="{EAF24FC1-9C38-428B-9299-FF4206E72A2D}"/>
    <dgm:cxn modelId="{9AEC2159-B551-4AEA-8C60-15F0FAB2219E}" type="presOf" srcId="{7CD902EC-41DF-4EC0-8113-A592974F3DCF}" destId="{F2D3F5AF-95FD-4722-8FE2-FAED89708AFC}" srcOrd="0" destOrd="0" presId="urn:microsoft.com/office/officeart/2005/8/layout/vList2"/>
    <dgm:cxn modelId="{168FB38F-1190-47B8-A2D5-AFAEA059702D}" type="presOf" srcId="{0C369A29-68E2-48F9-8390-229315082674}" destId="{1C26AD2E-E14D-4C8D-BD67-7819899A1B7E}" srcOrd="0" destOrd="0" presId="urn:microsoft.com/office/officeart/2005/8/layout/vList2"/>
    <dgm:cxn modelId="{D3E17C91-546A-4D1B-9F8A-CDE69045274D}" type="presOf" srcId="{9C909E5F-E781-469C-98AE-49C618F3001B}" destId="{2155EE76-74DC-41A9-93C4-313614193FEC}" srcOrd="0" destOrd="0" presId="urn:microsoft.com/office/officeart/2005/8/layout/vList2"/>
    <dgm:cxn modelId="{B7A7D195-F7DC-4480-8130-CD0F3AE8C15C}" srcId="{F57D1B4E-A607-4D8E-A4A2-6BC57B06FF05}" destId="{9C909E5F-E781-469C-98AE-49C618F3001B}" srcOrd="2" destOrd="0" parTransId="{68602575-89C6-4335-8D55-3431BA4B6173}" sibTransId="{094AEB9D-268F-4D8A-A7CB-A2A0EE5350D1}"/>
    <dgm:cxn modelId="{D12C2C99-1CD3-40C2-902A-5168B96DF3F2}" srcId="{3B662BFC-A13F-414A-850C-C8BE4D0851D8}" destId="{1C1631EC-9802-4407-903A-ECF91EA9E93A}" srcOrd="0" destOrd="0" parTransId="{32F2587D-370A-474D-A804-566D19723356}" sibTransId="{68AE65E5-ADB9-45B6-A5DA-1C604320EB97}"/>
    <dgm:cxn modelId="{239BBDAD-4A0B-494A-8978-400C4E913380}" srcId="{F57D1B4E-A607-4D8E-A4A2-6BC57B06FF05}" destId="{3B662BFC-A13F-414A-850C-C8BE4D0851D8}" srcOrd="0" destOrd="0" parTransId="{DA7F9F9D-FA83-4777-8826-F6EED8225D43}" sibTransId="{DFB5CE2C-5F89-4502-8EB4-DD3DB4B65E79}"/>
    <dgm:cxn modelId="{E83753C2-4937-4D7A-934A-430BE3D3A743}" type="presOf" srcId="{1C1631EC-9802-4407-903A-ECF91EA9E93A}" destId="{5478E946-B8A8-466C-A80C-9F218B69AE8F}" srcOrd="0" destOrd="0" presId="urn:microsoft.com/office/officeart/2005/8/layout/vList2"/>
    <dgm:cxn modelId="{07E839C5-79DD-4FBA-9FD7-A0B9A7E9EC18}" type="presOf" srcId="{F57D1B4E-A607-4D8E-A4A2-6BC57B06FF05}" destId="{D249732D-8C4B-4C79-9867-7F07A7417B4E}" srcOrd="0" destOrd="0" presId="urn:microsoft.com/office/officeart/2005/8/layout/vList2"/>
    <dgm:cxn modelId="{22F995C6-30E8-4A90-8BA3-D1029D66658D}" srcId="{3B662BFC-A13F-414A-850C-C8BE4D0851D8}" destId="{1731AFB6-47B7-4BE2-B4C2-AF90EB24F590}" srcOrd="1" destOrd="0" parTransId="{809F1CA8-ADFD-4FB3-8585-99C2DB5A7795}" sibTransId="{8196474A-C114-4EB1-825D-A84987EFADB5}"/>
    <dgm:cxn modelId="{55E1DBCD-BFEB-4742-B486-D7B24A4C330E}" srcId="{0C369A29-68E2-48F9-8390-229315082674}" destId="{4105407B-92C0-4F76-8C85-AE3BC76A3595}" srcOrd="0" destOrd="0" parTransId="{9AB22920-E96A-49DB-97E6-683F521D8AA9}" sibTransId="{D4713DF4-0DAD-4497-98C6-D30DE47F5D87}"/>
    <dgm:cxn modelId="{8F616BEB-9FF6-4CE6-92A6-FDB373D5E308}" type="presOf" srcId="{4105407B-92C0-4F76-8C85-AE3BC76A3595}" destId="{6902C3EA-C20E-46C9-97B7-54D9DB736EF8}" srcOrd="0" destOrd="0" presId="urn:microsoft.com/office/officeart/2005/8/layout/vList2"/>
    <dgm:cxn modelId="{01C5CA67-A8DF-49A6-92E8-2906760515D8}" type="presParOf" srcId="{D249732D-8C4B-4C79-9867-7F07A7417B4E}" destId="{ACE98A21-9E7B-4606-952E-D8108D8DAF36}" srcOrd="0" destOrd="0" presId="urn:microsoft.com/office/officeart/2005/8/layout/vList2"/>
    <dgm:cxn modelId="{B3EE549F-51FA-4F5B-9E0F-1DA2A8851D67}" type="presParOf" srcId="{D249732D-8C4B-4C79-9867-7F07A7417B4E}" destId="{5478E946-B8A8-466C-A80C-9F218B69AE8F}" srcOrd="1" destOrd="0" presId="urn:microsoft.com/office/officeart/2005/8/layout/vList2"/>
    <dgm:cxn modelId="{91E18368-566D-4963-8BEE-79892D07AB8E}" type="presParOf" srcId="{D249732D-8C4B-4C79-9867-7F07A7417B4E}" destId="{1C26AD2E-E14D-4C8D-BD67-7819899A1B7E}" srcOrd="2" destOrd="0" presId="urn:microsoft.com/office/officeart/2005/8/layout/vList2"/>
    <dgm:cxn modelId="{7AB6C3C4-8FD3-44CB-AF4C-D39EB58BBD61}" type="presParOf" srcId="{D249732D-8C4B-4C79-9867-7F07A7417B4E}" destId="{6902C3EA-C20E-46C9-97B7-54D9DB736EF8}" srcOrd="3" destOrd="0" presId="urn:microsoft.com/office/officeart/2005/8/layout/vList2"/>
    <dgm:cxn modelId="{2CA03F36-D73F-43DC-AC12-23596395543F}" type="presParOf" srcId="{D249732D-8C4B-4C79-9867-7F07A7417B4E}" destId="{2155EE76-74DC-41A9-93C4-313614193FEC}" srcOrd="4" destOrd="0" presId="urn:microsoft.com/office/officeart/2005/8/layout/vList2"/>
    <dgm:cxn modelId="{3DC1F7E5-2655-4D7E-A976-06B7901BB136}" type="presParOf" srcId="{D249732D-8C4B-4C79-9867-7F07A7417B4E}" destId="{BF2A9D56-F804-4572-AA28-5D3B2448362C}" srcOrd="5" destOrd="0" presId="urn:microsoft.com/office/officeart/2005/8/layout/vList2"/>
    <dgm:cxn modelId="{A76B0784-ECA8-4FE1-9BF0-DE41D8D190FC}" type="presParOf" srcId="{D249732D-8C4B-4C79-9867-7F07A7417B4E}" destId="{5699DDBB-8002-4705-9A1E-E05B9BE2779A}" srcOrd="6" destOrd="0" presId="urn:microsoft.com/office/officeart/2005/8/layout/vList2"/>
    <dgm:cxn modelId="{E3D3D2BC-BAE8-4595-9DCA-58C5C37BE367}" type="presParOf" srcId="{D249732D-8C4B-4C79-9867-7F07A7417B4E}" destId="{59942148-EB51-428C-B7E2-9BF71527282B}" srcOrd="7" destOrd="0" presId="urn:microsoft.com/office/officeart/2005/8/layout/vList2"/>
    <dgm:cxn modelId="{E3266F2B-8201-4AF1-B648-662754C799EF}" type="presParOf" srcId="{D249732D-8C4B-4C79-9867-7F07A7417B4E}" destId="{F2D3F5AF-95FD-4722-8FE2-FAED89708AFC}" srcOrd="8" destOrd="0" presId="urn:microsoft.com/office/officeart/2005/8/layout/vList2"/>
    <dgm:cxn modelId="{5873A05C-D54F-4247-B6FB-5D559E966D42}" type="presParOf" srcId="{D249732D-8C4B-4C79-9867-7F07A7417B4E}" destId="{9BA94B75-F562-4AAF-9029-16D83A2CAD54}" srcOrd="9" destOrd="0" presId="urn:microsoft.com/office/officeart/2005/8/layout/vList2"/>
    <dgm:cxn modelId="{2B48F00C-D22E-4605-A0A2-496CE7D606A3}" type="presParOf" srcId="{D249732D-8C4B-4C79-9867-7F07A7417B4E}" destId="{8A3E31DB-94C3-43A9-AE23-7BEE627CD731}"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6A69A76D-F330-4239-A905-528380BC3FB2}"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US"/>
        </a:p>
      </dgm:t>
    </dgm:pt>
    <dgm:pt modelId="{A85E299C-2EF0-46B4-A8CC-9B449713F587}">
      <dgm:prSet/>
      <dgm:spPr/>
      <dgm:t>
        <a:bodyPr/>
        <a:lstStyle/>
        <a:p>
          <a:r>
            <a:rPr lang="it-IT" dirty="0"/>
            <a:t>Public dataset with </a:t>
          </a:r>
          <a:r>
            <a:rPr lang="it-IT" dirty="0" err="1"/>
            <a:t>medical-related</a:t>
          </a:r>
          <a:r>
            <a:rPr lang="it-IT" dirty="0"/>
            <a:t> </a:t>
          </a:r>
          <a:r>
            <a:rPr lang="it-IT" dirty="0" err="1"/>
            <a:t>waveforms</a:t>
          </a:r>
          <a:endParaRPr lang="en-US" dirty="0"/>
        </a:p>
      </dgm:t>
    </dgm:pt>
    <dgm:pt modelId="{4BAE5801-B3CF-4045-AA02-FDB4E151486B}" type="parTrans" cxnId="{B577996F-FD2C-4225-A786-67E3E41E9DFB}">
      <dgm:prSet/>
      <dgm:spPr/>
      <dgm:t>
        <a:bodyPr/>
        <a:lstStyle/>
        <a:p>
          <a:endParaRPr lang="en-US"/>
        </a:p>
      </dgm:t>
    </dgm:pt>
    <dgm:pt modelId="{7963FE9C-58E9-4A03-A00B-89FC280CA828}" type="sibTrans" cxnId="{B577996F-FD2C-4225-A786-67E3E41E9DFB}">
      <dgm:prSet/>
      <dgm:spPr/>
      <dgm:t>
        <a:bodyPr/>
        <a:lstStyle/>
        <a:p>
          <a:endParaRPr lang="en-US"/>
        </a:p>
      </dgm:t>
    </dgm:pt>
    <dgm:pt modelId="{50369D14-2CC2-4717-9D14-D7B11691A62B}">
      <dgm:prSet/>
      <dgm:spPr/>
      <dgm:t>
        <a:bodyPr/>
        <a:lstStyle/>
        <a:p>
          <a:r>
            <a:rPr lang="it-IT" dirty="0"/>
            <a:t>Blood pressure (ABP), PPG, </a:t>
          </a:r>
          <a:r>
            <a:rPr lang="it-IT" dirty="0" err="1"/>
            <a:t>Electrocardiogram</a:t>
          </a:r>
          <a:r>
            <a:rPr lang="it-IT" dirty="0"/>
            <a:t> (ECG), and </a:t>
          </a:r>
          <a:r>
            <a:rPr lang="it-IT" dirty="0" err="1"/>
            <a:t>others</a:t>
          </a:r>
          <a:endParaRPr lang="en-US" dirty="0"/>
        </a:p>
      </dgm:t>
    </dgm:pt>
    <dgm:pt modelId="{F545CBF0-FB70-48CF-840F-1D9A2E57DD17}" type="parTrans" cxnId="{801B1C43-ABFC-4286-8D2B-FA01FCD36812}">
      <dgm:prSet/>
      <dgm:spPr/>
      <dgm:t>
        <a:bodyPr/>
        <a:lstStyle/>
        <a:p>
          <a:endParaRPr lang="en-US"/>
        </a:p>
      </dgm:t>
    </dgm:pt>
    <dgm:pt modelId="{7E746FD0-6E1F-4528-8AE1-F58A25D9EB55}" type="sibTrans" cxnId="{801B1C43-ABFC-4286-8D2B-FA01FCD36812}">
      <dgm:prSet/>
      <dgm:spPr/>
      <dgm:t>
        <a:bodyPr/>
        <a:lstStyle/>
        <a:p>
          <a:endParaRPr lang="en-US"/>
        </a:p>
      </dgm:t>
    </dgm:pt>
    <dgm:pt modelId="{679268E9-C9B4-49D6-9A03-D465D0D0A38B}">
      <dgm:prSet/>
      <dgm:spPr/>
      <dgm:t>
        <a:bodyPr/>
        <a:lstStyle/>
        <a:p>
          <a:r>
            <a:rPr lang="it-IT" dirty="0"/>
            <a:t>The </a:t>
          </a:r>
          <a:r>
            <a:rPr lang="it-IT" i="1" dirty="0" err="1"/>
            <a:t>Matched</a:t>
          </a:r>
          <a:r>
            <a:rPr lang="it-IT" i="1" dirty="0"/>
            <a:t> Subset </a:t>
          </a:r>
          <a:r>
            <a:rPr lang="it-IT" i="0" dirty="0"/>
            <a:t>[25]</a:t>
          </a:r>
          <a:r>
            <a:rPr lang="it-IT" dirty="0"/>
            <a:t> </a:t>
          </a:r>
          <a:r>
            <a:rPr lang="it-IT" dirty="0" err="1"/>
            <a:t>is</a:t>
          </a:r>
          <a:r>
            <a:rPr lang="it-IT" dirty="0"/>
            <a:t> </a:t>
          </a:r>
          <a:r>
            <a:rPr lang="it-IT" dirty="0" err="1"/>
            <a:t>used</a:t>
          </a:r>
          <a:endParaRPr lang="en-US" dirty="0"/>
        </a:p>
      </dgm:t>
    </dgm:pt>
    <dgm:pt modelId="{177E8B39-095D-4C56-9A1E-6A795182BC72}" type="parTrans" cxnId="{AA9812BA-2F69-4773-940C-66411C2112A9}">
      <dgm:prSet/>
      <dgm:spPr/>
      <dgm:t>
        <a:bodyPr/>
        <a:lstStyle/>
        <a:p>
          <a:endParaRPr lang="en-US"/>
        </a:p>
      </dgm:t>
    </dgm:pt>
    <dgm:pt modelId="{0041DFD2-55F6-4ED0-848C-481D1375B59F}" type="sibTrans" cxnId="{AA9812BA-2F69-4773-940C-66411C2112A9}">
      <dgm:prSet/>
      <dgm:spPr/>
      <dgm:t>
        <a:bodyPr/>
        <a:lstStyle/>
        <a:p>
          <a:endParaRPr lang="en-US"/>
        </a:p>
      </dgm:t>
    </dgm:pt>
    <dgm:pt modelId="{AB94CABA-8B27-45FC-B9D5-069EF7414A26}">
      <dgm:prSet/>
      <dgm:spPr/>
      <dgm:t>
        <a:bodyPr/>
        <a:lstStyle/>
        <a:p>
          <a:r>
            <a:rPr lang="it-IT" dirty="0"/>
            <a:t>Records </a:t>
          </a:r>
          <a:r>
            <a:rPr lang="it-IT" dirty="0" err="1"/>
            <a:t>linked</a:t>
          </a:r>
          <a:r>
            <a:rPr lang="it-IT" dirty="0"/>
            <a:t> to entries the MIMIC-II Clinical Dataset</a:t>
          </a:r>
          <a:endParaRPr lang="en-US" dirty="0"/>
        </a:p>
      </dgm:t>
    </dgm:pt>
    <dgm:pt modelId="{8DDDCAE8-3B98-446A-913D-91F153EFCA7A}" type="parTrans" cxnId="{D82005F2-7145-410E-A088-26A5CB1A7A3A}">
      <dgm:prSet/>
      <dgm:spPr/>
      <dgm:t>
        <a:bodyPr/>
        <a:lstStyle/>
        <a:p>
          <a:endParaRPr lang="en-US"/>
        </a:p>
      </dgm:t>
    </dgm:pt>
    <dgm:pt modelId="{2426B3FC-E867-4691-8F79-51F2C5308E97}" type="sibTrans" cxnId="{D82005F2-7145-410E-A088-26A5CB1A7A3A}">
      <dgm:prSet/>
      <dgm:spPr/>
      <dgm:t>
        <a:bodyPr/>
        <a:lstStyle/>
        <a:p>
          <a:endParaRPr lang="en-US"/>
        </a:p>
      </dgm:t>
    </dgm:pt>
    <dgm:pt modelId="{9839F2C3-6136-4D8A-9167-CAB4D4B558FC}">
      <dgm:prSet/>
      <dgm:spPr/>
      <dgm:t>
        <a:bodyPr/>
        <a:lstStyle/>
        <a:p>
          <a:r>
            <a:rPr lang="it-IT"/>
            <a:t>Gaps or constant signals due to interruption/anomalies of acquisition devices</a:t>
          </a:r>
          <a:endParaRPr lang="en-US"/>
        </a:p>
      </dgm:t>
    </dgm:pt>
    <dgm:pt modelId="{B4BEEDE7-2412-4B56-A51D-F09B01B76A1D}" type="parTrans" cxnId="{F5FA941F-648B-4627-87B1-AE365A656F0F}">
      <dgm:prSet/>
      <dgm:spPr/>
      <dgm:t>
        <a:bodyPr/>
        <a:lstStyle/>
        <a:p>
          <a:endParaRPr lang="en-US"/>
        </a:p>
      </dgm:t>
    </dgm:pt>
    <dgm:pt modelId="{0A778204-ECFE-4B74-814C-6914E058170D}" type="sibTrans" cxnId="{F5FA941F-648B-4627-87B1-AE365A656F0F}">
      <dgm:prSet/>
      <dgm:spPr/>
      <dgm:t>
        <a:bodyPr/>
        <a:lstStyle/>
        <a:p>
          <a:endParaRPr lang="en-US"/>
        </a:p>
      </dgm:t>
    </dgm:pt>
    <dgm:pt modelId="{C5611449-35C0-4DD6-9FB9-0807980E1129}">
      <dgm:prSet/>
      <dgm:spPr/>
      <dgm:t>
        <a:bodyPr/>
        <a:lstStyle/>
        <a:p>
          <a:r>
            <a:rPr lang="it-IT" dirty="0"/>
            <a:t>Not </a:t>
          </a:r>
          <a:r>
            <a:rPr lang="it-IT" dirty="0" err="1"/>
            <a:t>all</a:t>
          </a:r>
          <a:r>
            <a:rPr lang="it-IT" dirty="0"/>
            <a:t> </a:t>
          </a:r>
          <a:r>
            <a:rPr lang="it-IT" dirty="0" err="1"/>
            <a:t>records</a:t>
          </a:r>
          <a:r>
            <a:rPr lang="it-IT" dirty="0"/>
            <a:t> are of the </a:t>
          </a:r>
          <a:r>
            <a:rPr lang="it-IT" dirty="0" err="1"/>
            <a:t>same</a:t>
          </a:r>
          <a:r>
            <a:rPr lang="it-IT" dirty="0"/>
            <a:t> </a:t>
          </a:r>
          <a:r>
            <a:rPr lang="it-IT" dirty="0" err="1"/>
            <a:t>length</a:t>
          </a:r>
          <a:endParaRPr lang="en-US" dirty="0"/>
        </a:p>
      </dgm:t>
    </dgm:pt>
    <dgm:pt modelId="{613D75FD-C0C4-4959-8899-717B58CC03FE}" type="parTrans" cxnId="{20957D49-E48C-4DDA-BC11-116A0D657355}">
      <dgm:prSet/>
      <dgm:spPr/>
      <dgm:t>
        <a:bodyPr/>
        <a:lstStyle/>
        <a:p>
          <a:endParaRPr lang="en-US"/>
        </a:p>
      </dgm:t>
    </dgm:pt>
    <dgm:pt modelId="{4CFB84C3-5994-4CDA-B598-C109BFA90A15}" type="sibTrans" cxnId="{20957D49-E48C-4DDA-BC11-116A0D657355}">
      <dgm:prSet/>
      <dgm:spPr/>
      <dgm:t>
        <a:bodyPr/>
        <a:lstStyle/>
        <a:p>
          <a:endParaRPr lang="en-US"/>
        </a:p>
      </dgm:t>
    </dgm:pt>
    <dgm:pt modelId="{6ACA5AB5-BDE9-4358-B6DC-72DC20F24DBF}">
      <dgm:prSet/>
      <dgm:spPr/>
      <dgm:t>
        <a:bodyPr/>
        <a:lstStyle/>
        <a:p>
          <a:r>
            <a:rPr lang="it-IT" dirty="0"/>
            <a:t>Some </a:t>
          </a:r>
          <a:r>
            <a:rPr lang="it-IT" dirty="0" err="1"/>
            <a:t>signals</a:t>
          </a:r>
          <a:r>
            <a:rPr lang="it-IT" dirty="0"/>
            <a:t> are </a:t>
          </a:r>
          <a:r>
            <a:rPr lang="it-IT" dirty="0" err="1"/>
            <a:t>missing</a:t>
          </a:r>
          <a:r>
            <a:rPr lang="it-IT" dirty="0"/>
            <a:t> in some of the </a:t>
          </a:r>
          <a:r>
            <a:rPr lang="it-IT" dirty="0" err="1"/>
            <a:t>records</a:t>
          </a:r>
          <a:endParaRPr lang="en-US" dirty="0"/>
        </a:p>
      </dgm:t>
    </dgm:pt>
    <dgm:pt modelId="{A04C7177-266F-47D7-9410-9E5D4F03D7AD}" type="parTrans" cxnId="{748EFA74-6695-4880-B487-8860B5443921}">
      <dgm:prSet/>
      <dgm:spPr/>
      <dgm:t>
        <a:bodyPr/>
        <a:lstStyle/>
        <a:p>
          <a:endParaRPr lang="en-US"/>
        </a:p>
      </dgm:t>
    </dgm:pt>
    <dgm:pt modelId="{961046A1-8C67-4261-BA4E-AD42D9AD86BD}" type="sibTrans" cxnId="{748EFA74-6695-4880-B487-8860B5443921}">
      <dgm:prSet/>
      <dgm:spPr/>
      <dgm:t>
        <a:bodyPr/>
        <a:lstStyle/>
        <a:p>
          <a:endParaRPr lang="en-US"/>
        </a:p>
      </dgm:t>
    </dgm:pt>
    <dgm:pt modelId="{21A0A679-C478-4B76-BC03-E718DDC1604E}">
      <dgm:prSet/>
      <dgm:spPr/>
      <dgm:t>
        <a:bodyPr/>
        <a:lstStyle/>
        <a:p>
          <a:r>
            <a:rPr lang="en-US" dirty="0"/>
            <a:t>Developed by </a:t>
          </a:r>
          <a:r>
            <a:rPr lang="en-US" dirty="0" err="1"/>
            <a:t>Physionet</a:t>
          </a:r>
          <a:r>
            <a:rPr lang="en-US" dirty="0"/>
            <a:t> [26], a repository managed by MIT</a:t>
          </a:r>
        </a:p>
      </dgm:t>
    </dgm:pt>
    <dgm:pt modelId="{1E824F63-69D5-4114-80EE-6A44A7653D7F}" type="parTrans" cxnId="{8447411B-20E6-43B2-A05F-182D474E1007}">
      <dgm:prSet/>
      <dgm:spPr/>
      <dgm:t>
        <a:bodyPr/>
        <a:lstStyle/>
        <a:p>
          <a:endParaRPr lang="it-IT"/>
        </a:p>
      </dgm:t>
    </dgm:pt>
    <dgm:pt modelId="{73029B59-533D-48FC-B083-CB6CEF618EF9}" type="sibTrans" cxnId="{8447411B-20E6-43B2-A05F-182D474E1007}">
      <dgm:prSet/>
      <dgm:spPr/>
      <dgm:t>
        <a:bodyPr/>
        <a:lstStyle/>
        <a:p>
          <a:endParaRPr lang="it-IT"/>
        </a:p>
      </dgm:t>
    </dgm:pt>
    <dgm:pt modelId="{8F92F7A0-986A-4BF6-97EC-B351B935E6EC}">
      <dgm:prSet/>
      <dgm:spPr/>
      <dgm:t>
        <a:bodyPr/>
        <a:lstStyle/>
        <a:p>
          <a:r>
            <a:rPr lang="it-IT" dirty="0"/>
            <a:t>Data </a:t>
          </a:r>
          <a:r>
            <a:rPr lang="it-IT" dirty="0" err="1"/>
            <a:t>cleaning</a:t>
          </a:r>
          <a:r>
            <a:rPr lang="it-IT" dirty="0"/>
            <a:t> stage </a:t>
          </a:r>
          <a:r>
            <a:rPr lang="it-IT" dirty="0" err="1"/>
            <a:t>needed</a:t>
          </a:r>
          <a:endParaRPr lang="en-US" dirty="0"/>
        </a:p>
      </dgm:t>
    </dgm:pt>
    <dgm:pt modelId="{5E5E5153-B982-40AF-A5D7-33A2B49DDCC0}" type="sibTrans" cxnId="{EC08035F-A856-4A58-9A52-0EF9DD02B614}">
      <dgm:prSet/>
      <dgm:spPr/>
      <dgm:t>
        <a:bodyPr/>
        <a:lstStyle/>
        <a:p>
          <a:endParaRPr lang="en-US"/>
        </a:p>
      </dgm:t>
    </dgm:pt>
    <dgm:pt modelId="{9AE201B5-85E6-4F43-A621-E3A8AC6DF60E}" type="parTrans" cxnId="{EC08035F-A856-4A58-9A52-0EF9DD02B614}">
      <dgm:prSet/>
      <dgm:spPr/>
      <dgm:t>
        <a:bodyPr/>
        <a:lstStyle/>
        <a:p>
          <a:endParaRPr lang="en-US"/>
        </a:p>
      </dgm:t>
    </dgm:pt>
    <dgm:pt modelId="{54FBF8F3-3DDB-4910-BB85-19D1AF49D4BF}" type="pres">
      <dgm:prSet presAssocID="{6A69A76D-F330-4239-A905-528380BC3FB2}" presName="linear" presStyleCnt="0">
        <dgm:presLayoutVars>
          <dgm:animLvl val="lvl"/>
          <dgm:resizeHandles val="exact"/>
        </dgm:presLayoutVars>
      </dgm:prSet>
      <dgm:spPr/>
    </dgm:pt>
    <dgm:pt modelId="{16026E02-D202-40F5-9E89-76D2E88F4998}" type="pres">
      <dgm:prSet presAssocID="{A85E299C-2EF0-46B4-A8CC-9B449713F587}" presName="parentText" presStyleLbl="node1" presStyleIdx="0" presStyleCnt="3">
        <dgm:presLayoutVars>
          <dgm:chMax val="0"/>
          <dgm:bulletEnabled val="1"/>
        </dgm:presLayoutVars>
      </dgm:prSet>
      <dgm:spPr/>
    </dgm:pt>
    <dgm:pt modelId="{55B5CAD3-9533-4C4C-BDA2-CCA79B66ADA2}" type="pres">
      <dgm:prSet presAssocID="{A85E299C-2EF0-46B4-A8CC-9B449713F587}" presName="childText" presStyleLbl="revTx" presStyleIdx="0" presStyleCnt="3">
        <dgm:presLayoutVars>
          <dgm:bulletEnabled val="1"/>
        </dgm:presLayoutVars>
      </dgm:prSet>
      <dgm:spPr/>
    </dgm:pt>
    <dgm:pt modelId="{39623095-86BE-49BD-BF62-3A31EF45A0FB}" type="pres">
      <dgm:prSet presAssocID="{679268E9-C9B4-49D6-9A03-D465D0D0A38B}" presName="parentText" presStyleLbl="node1" presStyleIdx="1" presStyleCnt="3">
        <dgm:presLayoutVars>
          <dgm:chMax val="0"/>
          <dgm:bulletEnabled val="1"/>
        </dgm:presLayoutVars>
      </dgm:prSet>
      <dgm:spPr/>
    </dgm:pt>
    <dgm:pt modelId="{ED40CBFC-B995-47C3-9462-69C9F03E38F2}" type="pres">
      <dgm:prSet presAssocID="{679268E9-C9B4-49D6-9A03-D465D0D0A38B}" presName="childText" presStyleLbl="revTx" presStyleIdx="1" presStyleCnt="3">
        <dgm:presLayoutVars>
          <dgm:bulletEnabled val="1"/>
        </dgm:presLayoutVars>
      </dgm:prSet>
      <dgm:spPr/>
    </dgm:pt>
    <dgm:pt modelId="{9DFC1F99-7754-4E6B-BC90-DB639A1AC29A}" type="pres">
      <dgm:prSet presAssocID="{8F92F7A0-986A-4BF6-97EC-B351B935E6EC}" presName="parentText" presStyleLbl="node1" presStyleIdx="2" presStyleCnt="3">
        <dgm:presLayoutVars>
          <dgm:chMax val="0"/>
          <dgm:bulletEnabled val="1"/>
        </dgm:presLayoutVars>
      </dgm:prSet>
      <dgm:spPr/>
    </dgm:pt>
    <dgm:pt modelId="{51BCC28B-2279-48DB-B025-8CBB8DC3CFEE}" type="pres">
      <dgm:prSet presAssocID="{8F92F7A0-986A-4BF6-97EC-B351B935E6EC}" presName="childText" presStyleLbl="revTx" presStyleIdx="2" presStyleCnt="3">
        <dgm:presLayoutVars>
          <dgm:bulletEnabled val="1"/>
        </dgm:presLayoutVars>
      </dgm:prSet>
      <dgm:spPr/>
    </dgm:pt>
  </dgm:ptLst>
  <dgm:cxnLst>
    <dgm:cxn modelId="{0AB07C10-78EA-4E71-A17F-18A2B3965CCB}" type="presOf" srcId="{679268E9-C9B4-49D6-9A03-D465D0D0A38B}" destId="{39623095-86BE-49BD-BF62-3A31EF45A0FB}" srcOrd="0" destOrd="0" presId="urn:microsoft.com/office/officeart/2005/8/layout/vList2"/>
    <dgm:cxn modelId="{8447411B-20E6-43B2-A05F-182D474E1007}" srcId="{A85E299C-2EF0-46B4-A8CC-9B449713F587}" destId="{21A0A679-C478-4B76-BC03-E718DDC1604E}" srcOrd="1" destOrd="0" parTransId="{1E824F63-69D5-4114-80EE-6A44A7653D7F}" sibTransId="{73029B59-533D-48FC-B083-CB6CEF618EF9}"/>
    <dgm:cxn modelId="{F5FA941F-648B-4627-87B1-AE365A656F0F}" srcId="{8F92F7A0-986A-4BF6-97EC-B351B935E6EC}" destId="{9839F2C3-6136-4D8A-9167-CAB4D4B558FC}" srcOrd="0" destOrd="0" parTransId="{B4BEEDE7-2412-4B56-A51D-F09B01B76A1D}" sibTransId="{0A778204-ECFE-4B74-814C-6914E058170D}"/>
    <dgm:cxn modelId="{D9E4F035-4DF9-4E89-AD44-730CDFA144F3}" type="presOf" srcId="{AB94CABA-8B27-45FC-B9D5-069EF7414A26}" destId="{ED40CBFC-B995-47C3-9462-69C9F03E38F2}" srcOrd="0" destOrd="0" presId="urn:microsoft.com/office/officeart/2005/8/layout/vList2"/>
    <dgm:cxn modelId="{EC08035F-A856-4A58-9A52-0EF9DD02B614}" srcId="{6A69A76D-F330-4239-A905-528380BC3FB2}" destId="{8F92F7A0-986A-4BF6-97EC-B351B935E6EC}" srcOrd="2" destOrd="0" parTransId="{9AE201B5-85E6-4F43-A621-E3A8AC6DF60E}" sibTransId="{5E5E5153-B982-40AF-A5D7-33A2B49DDCC0}"/>
    <dgm:cxn modelId="{801B1C43-ABFC-4286-8D2B-FA01FCD36812}" srcId="{A85E299C-2EF0-46B4-A8CC-9B449713F587}" destId="{50369D14-2CC2-4717-9D14-D7B11691A62B}" srcOrd="0" destOrd="0" parTransId="{F545CBF0-FB70-48CF-840F-1D9A2E57DD17}" sibTransId="{7E746FD0-6E1F-4528-8AE1-F58A25D9EB55}"/>
    <dgm:cxn modelId="{20957D49-E48C-4DDA-BC11-116A0D657355}" srcId="{8F92F7A0-986A-4BF6-97EC-B351B935E6EC}" destId="{C5611449-35C0-4DD6-9FB9-0807980E1129}" srcOrd="1" destOrd="0" parTransId="{613D75FD-C0C4-4959-8899-717B58CC03FE}" sibTransId="{4CFB84C3-5994-4CDA-B598-C109BFA90A15}"/>
    <dgm:cxn modelId="{76D3394C-54A2-49BA-AE66-5188E380C5C7}" type="presOf" srcId="{6ACA5AB5-BDE9-4358-B6DC-72DC20F24DBF}" destId="{51BCC28B-2279-48DB-B025-8CBB8DC3CFEE}" srcOrd="0" destOrd="2" presId="urn:microsoft.com/office/officeart/2005/8/layout/vList2"/>
    <dgm:cxn modelId="{B577996F-FD2C-4225-A786-67E3E41E9DFB}" srcId="{6A69A76D-F330-4239-A905-528380BC3FB2}" destId="{A85E299C-2EF0-46B4-A8CC-9B449713F587}" srcOrd="0" destOrd="0" parTransId="{4BAE5801-B3CF-4045-AA02-FDB4E151486B}" sibTransId="{7963FE9C-58E9-4A03-A00B-89FC280CA828}"/>
    <dgm:cxn modelId="{982B2871-1015-4005-92B5-51D373661C3C}" type="presOf" srcId="{C5611449-35C0-4DD6-9FB9-0807980E1129}" destId="{51BCC28B-2279-48DB-B025-8CBB8DC3CFEE}" srcOrd="0" destOrd="1" presId="urn:microsoft.com/office/officeart/2005/8/layout/vList2"/>
    <dgm:cxn modelId="{748EFA74-6695-4880-B487-8860B5443921}" srcId="{8F92F7A0-986A-4BF6-97EC-B351B935E6EC}" destId="{6ACA5AB5-BDE9-4358-B6DC-72DC20F24DBF}" srcOrd="2" destOrd="0" parTransId="{A04C7177-266F-47D7-9410-9E5D4F03D7AD}" sibTransId="{961046A1-8C67-4261-BA4E-AD42D9AD86BD}"/>
    <dgm:cxn modelId="{1BD48A97-F856-4277-9F44-F7B81091F26E}" type="presOf" srcId="{A85E299C-2EF0-46B4-A8CC-9B449713F587}" destId="{16026E02-D202-40F5-9E89-76D2E88F4998}" srcOrd="0" destOrd="0" presId="urn:microsoft.com/office/officeart/2005/8/layout/vList2"/>
    <dgm:cxn modelId="{68BCE698-4823-4611-A779-C9FD9BE24A93}" type="presOf" srcId="{21A0A679-C478-4B76-BC03-E718DDC1604E}" destId="{55B5CAD3-9533-4C4C-BDA2-CCA79B66ADA2}" srcOrd="0" destOrd="1" presId="urn:microsoft.com/office/officeart/2005/8/layout/vList2"/>
    <dgm:cxn modelId="{37F29D9B-ECED-4E7B-AC60-C095EB5EE22A}" type="presOf" srcId="{8F92F7A0-986A-4BF6-97EC-B351B935E6EC}" destId="{9DFC1F99-7754-4E6B-BC90-DB639A1AC29A}" srcOrd="0" destOrd="0" presId="urn:microsoft.com/office/officeart/2005/8/layout/vList2"/>
    <dgm:cxn modelId="{4752839D-90A3-41A1-9AD3-CA0E0DDF051A}" type="presOf" srcId="{6A69A76D-F330-4239-A905-528380BC3FB2}" destId="{54FBF8F3-3DDB-4910-BB85-19D1AF49D4BF}" srcOrd="0" destOrd="0" presId="urn:microsoft.com/office/officeart/2005/8/layout/vList2"/>
    <dgm:cxn modelId="{2E7303BA-2A61-416C-BF86-19BEA7564C2E}" type="presOf" srcId="{9839F2C3-6136-4D8A-9167-CAB4D4B558FC}" destId="{51BCC28B-2279-48DB-B025-8CBB8DC3CFEE}" srcOrd="0" destOrd="0" presId="urn:microsoft.com/office/officeart/2005/8/layout/vList2"/>
    <dgm:cxn modelId="{AA9812BA-2F69-4773-940C-66411C2112A9}" srcId="{6A69A76D-F330-4239-A905-528380BC3FB2}" destId="{679268E9-C9B4-49D6-9A03-D465D0D0A38B}" srcOrd="1" destOrd="0" parTransId="{177E8B39-095D-4C56-9A1E-6A795182BC72}" sibTransId="{0041DFD2-55F6-4ED0-848C-481D1375B59F}"/>
    <dgm:cxn modelId="{842A4ED2-7C92-47CD-8E98-6B1F9C52BC4D}" type="presOf" srcId="{50369D14-2CC2-4717-9D14-D7B11691A62B}" destId="{55B5CAD3-9533-4C4C-BDA2-CCA79B66ADA2}" srcOrd="0" destOrd="0" presId="urn:microsoft.com/office/officeart/2005/8/layout/vList2"/>
    <dgm:cxn modelId="{D82005F2-7145-410E-A088-26A5CB1A7A3A}" srcId="{679268E9-C9B4-49D6-9A03-D465D0D0A38B}" destId="{AB94CABA-8B27-45FC-B9D5-069EF7414A26}" srcOrd="0" destOrd="0" parTransId="{8DDDCAE8-3B98-446A-913D-91F153EFCA7A}" sibTransId="{2426B3FC-E867-4691-8F79-51F2C5308E97}"/>
    <dgm:cxn modelId="{FF6D859F-9CDF-4D68-BCD0-C238026F18BA}" type="presParOf" srcId="{54FBF8F3-3DDB-4910-BB85-19D1AF49D4BF}" destId="{16026E02-D202-40F5-9E89-76D2E88F4998}" srcOrd="0" destOrd="0" presId="urn:microsoft.com/office/officeart/2005/8/layout/vList2"/>
    <dgm:cxn modelId="{8698AF0A-CE5C-4067-B4DA-408194333A8C}" type="presParOf" srcId="{54FBF8F3-3DDB-4910-BB85-19D1AF49D4BF}" destId="{55B5CAD3-9533-4C4C-BDA2-CCA79B66ADA2}" srcOrd="1" destOrd="0" presId="urn:microsoft.com/office/officeart/2005/8/layout/vList2"/>
    <dgm:cxn modelId="{1B7BE2B7-66C8-44B8-B946-51339A6BE44F}" type="presParOf" srcId="{54FBF8F3-3DDB-4910-BB85-19D1AF49D4BF}" destId="{39623095-86BE-49BD-BF62-3A31EF45A0FB}" srcOrd="2" destOrd="0" presId="urn:microsoft.com/office/officeart/2005/8/layout/vList2"/>
    <dgm:cxn modelId="{F150AD1D-EA62-4795-9390-592D8A795D1F}" type="presParOf" srcId="{54FBF8F3-3DDB-4910-BB85-19D1AF49D4BF}" destId="{ED40CBFC-B995-47C3-9462-69C9F03E38F2}" srcOrd="3" destOrd="0" presId="urn:microsoft.com/office/officeart/2005/8/layout/vList2"/>
    <dgm:cxn modelId="{C42427E6-FB3B-4CB5-A0C1-9373D7322463}" type="presParOf" srcId="{54FBF8F3-3DDB-4910-BB85-19D1AF49D4BF}" destId="{9DFC1F99-7754-4E6B-BC90-DB639A1AC29A}" srcOrd="4" destOrd="0" presId="urn:microsoft.com/office/officeart/2005/8/layout/vList2"/>
    <dgm:cxn modelId="{B7B78B83-33A9-457C-BDBD-2079442BC151}" type="presParOf" srcId="{54FBF8F3-3DDB-4910-BB85-19D1AF49D4BF}" destId="{51BCC28B-2279-48DB-B025-8CBB8DC3CFE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D1B0BE6-9F40-4203-A50F-6ED4485064B5}" type="doc">
      <dgm:prSet loTypeId="urn:microsoft.com/office/officeart/2005/8/layout/hierarchy3" loCatId="hierarchy" qsTypeId="urn:microsoft.com/office/officeart/2005/8/quickstyle/simple1" qsCatId="simple" csTypeId="urn:microsoft.com/office/officeart/2005/8/colors/accent2_4" csCatId="accent2" phldr="1"/>
      <dgm:spPr/>
      <dgm:t>
        <a:bodyPr/>
        <a:lstStyle/>
        <a:p>
          <a:endParaRPr lang="it-IT"/>
        </a:p>
      </dgm:t>
    </dgm:pt>
    <mc:AlternateContent xmlns:mc="http://schemas.openxmlformats.org/markup-compatibility/2006" xmlns:a14="http://schemas.microsoft.com/office/drawing/2010/main">
      <mc:Choice Requires="a14">
        <dgm:pt modelId="{EE7646D0-B16C-458A-A3AA-509C3AD437FF}">
          <dgm:prSet/>
          <dgm:spPr/>
          <dgm:t>
            <a:bodyPr/>
            <a:lstStyle/>
            <a:p>
              <a:r>
                <a:rPr lang="it-IT" dirty="0"/>
                <a:t>Decompose </a:t>
              </a:r>
              <a:r>
                <a:rPr lang="it-IT" dirty="0" err="1"/>
                <a:t>signal’s</a:t>
              </a:r>
              <a:r>
                <a:rPr lang="it-IT" dirty="0"/>
                <a:t> band </a:t>
              </a:r>
              <a14:m>
                <m:oMath xmlns:m="http://schemas.openxmlformats.org/officeDocument/2006/math">
                  <m:r>
                    <a:rPr lang="it-IT" b="0" i="1">
                      <a:latin typeface="Cambria Math" panose="02040503050406030204" pitchFamily="18" charset="0"/>
                    </a:rPr>
                    <m:t>𝐵</m:t>
                  </m:r>
                </m:oMath>
              </a14:m>
              <a:r>
                <a:rPr lang="it-IT" dirty="0"/>
                <a:t> </a:t>
              </a:r>
              <a:r>
                <a:rPr lang="it-IT" dirty="0" err="1"/>
                <a:t>into</a:t>
              </a:r>
              <a:r>
                <a:rPr lang="it-IT" dirty="0"/>
                <a:t> sub-</a:t>
              </a:r>
              <a:r>
                <a:rPr lang="it-IT" dirty="0" err="1"/>
                <a:t>bands</a:t>
              </a:r>
              <a:endParaRPr lang="it-IT" dirty="0"/>
            </a:p>
          </dgm:t>
        </dgm:pt>
      </mc:Choice>
      <mc:Fallback xmlns="">
        <dgm:pt modelId="{EE7646D0-B16C-458A-A3AA-509C3AD437FF}">
          <dgm:prSet/>
          <dgm:spPr/>
          <dgm:t>
            <a:bodyPr/>
            <a:lstStyle/>
            <a:p>
              <a:r>
                <a:rPr lang="it-IT" dirty="0"/>
                <a:t>Decompose </a:t>
              </a:r>
              <a:r>
                <a:rPr lang="it-IT" dirty="0" err="1"/>
                <a:t>signal’s</a:t>
              </a:r>
              <a:r>
                <a:rPr lang="it-IT" dirty="0"/>
                <a:t> band </a:t>
              </a:r>
              <a:r>
                <a:rPr lang="it-IT" b="0" i="0">
                  <a:latin typeface="Cambria Math" panose="02040503050406030204" pitchFamily="18" charset="0"/>
                </a:rPr>
                <a:t>𝐵</a:t>
              </a:r>
              <a:r>
                <a:rPr lang="it-IT" dirty="0"/>
                <a:t> </a:t>
              </a:r>
              <a:r>
                <a:rPr lang="it-IT" dirty="0" err="1"/>
                <a:t>into</a:t>
              </a:r>
              <a:r>
                <a:rPr lang="it-IT" dirty="0"/>
                <a:t> sub-</a:t>
              </a:r>
              <a:r>
                <a:rPr lang="it-IT" dirty="0" err="1"/>
                <a:t>bands</a:t>
              </a:r>
              <a:endParaRPr lang="it-IT" dirty="0"/>
            </a:p>
          </dgm:t>
        </dgm:pt>
      </mc:Fallback>
    </mc:AlternateContent>
    <dgm:pt modelId="{8C4A2CCF-4748-4D87-9649-41EE4F589BC1}" type="parTrans" cxnId="{45B476DD-0C55-42A6-95D1-A188826C548D}">
      <dgm:prSet/>
      <dgm:spPr/>
      <dgm:t>
        <a:bodyPr/>
        <a:lstStyle/>
        <a:p>
          <a:endParaRPr lang="it-IT"/>
        </a:p>
      </dgm:t>
    </dgm:pt>
    <dgm:pt modelId="{8206C6D8-5C56-4920-B286-E7A7CBD8575C}" type="sibTrans" cxnId="{45B476DD-0C55-42A6-95D1-A188826C548D}">
      <dgm:prSet/>
      <dgm:spPr/>
      <dgm:t>
        <a:bodyPr/>
        <a:lstStyle/>
        <a:p>
          <a:endParaRPr lang="it-IT"/>
        </a:p>
      </dgm:t>
    </dgm:pt>
    <mc:AlternateContent xmlns:mc="http://schemas.openxmlformats.org/markup-compatibility/2006" xmlns:a14="http://schemas.microsoft.com/office/drawing/2010/main">
      <mc:Choice Requires="a14">
        <dgm:pt modelId="{C58021F1-62A1-4BF1-AD16-3997E540B563}">
          <dgm:prSet/>
          <dgm:spPr/>
          <dgm:t>
            <a:bodyPr/>
            <a:lstStyle/>
            <a:p>
              <a14:m>
                <m:oMath xmlns:m="http://schemas.openxmlformats.org/officeDocument/2006/math">
                  <m:r>
                    <a:rPr lang="it-IT" b="0" i="1" smtClean="0">
                      <a:latin typeface="Cambria Math" panose="02040503050406030204" pitchFamily="18" charset="0"/>
                    </a:rPr>
                    <m:t>𝑁</m:t>
                  </m:r>
                </m:oMath>
              </a14:m>
              <a:r>
                <a:rPr lang="en-US" dirty="0"/>
                <a:t> filtering levels generate sub-bands of </a:t>
              </a:r>
              <a14:m>
                <m:oMath xmlns:m="http://schemas.openxmlformats.org/officeDocument/2006/math">
                  <m:f>
                    <m:fPr>
                      <m:type m:val="lin"/>
                      <m:ctrlPr>
                        <a:rPr lang="en-US" i="1" smtClean="0">
                          <a:latin typeface="Cambria Math" panose="02040503050406030204" pitchFamily="18" charset="0"/>
                        </a:rPr>
                      </m:ctrlPr>
                    </m:fPr>
                    <m:num>
                      <m:r>
                        <a:rPr lang="it-IT" b="0" i="1" smtClean="0">
                          <a:latin typeface="Cambria Math" panose="02040503050406030204" pitchFamily="18" charset="0"/>
                        </a:rPr>
                        <m:t>𝐵</m:t>
                      </m:r>
                    </m:num>
                    <m:den>
                      <m:sSup>
                        <m:sSupPr>
                          <m:ctrlPr>
                            <a:rPr lang="it-IT" b="0" i="1" smtClean="0">
                              <a:latin typeface="Cambria Math" panose="02040503050406030204" pitchFamily="18" charset="0"/>
                            </a:rPr>
                          </m:ctrlPr>
                        </m:sSupPr>
                        <m:e>
                          <m:r>
                            <a:rPr lang="it-IT" b="0" i="1" smtClean="0">
                              <a:latin typeface="Cambria Math" panose="02040503050406030204" pitchFamily="18" charset="0"/>
                            </a:rPr>
                            <m:t>2</m:t>
                          </m:r>
                        </m:e>
                        <m:sup>
                          <m:r>
                            <a:rPr lang="it-IT" b="0" i="1" smtClean="0">
                              <a:latin typeface="Cambria Math" panose="02040503050406030204" pitchFamily="18" charset="0"/>
                            </a:rPr>
                            <m:t>𝑁</m:t>
                          </m:r>
                        </m:sup>
                      </m:sSup>
                    </m:den>
                  </m:f>
                </m:oMath>
              </a14:m>
              <a:endParaRPr lang="it-IT" dirty="0"/>
            </a:p>
          </dgm:t>
        </dgm:pt>
      </mc:Choice>
      <mc:Fallback xmlns="">
        <dgm:pt modelId="{C58021F1-62A1-4BF1-AD16-3997E540B563}">
          <dgm:prSet/>
          <dgm:spPr/>
          <dgm:t>
            <a:bodyPr/>
            <a:lstStyle/>
            <a:p>
              <a:r>
                <a:rPr lang="it-IT" b="0" i="0">
                  <a:latin typeface="Cambria Math" panose="02040503050406030204" pitchFamily="18" charset="0"/>
                </a:rPr>
                <a:t>𝑁</a:t>
              </a:r>
              <a:r>
                <a:rPr lang="en-US" dirty="0"/>
                <a:t> filtering levels generate sub-bands of </a:t>
              </a:r>
              <a:r>
                <a:rPr lang="it-IT" b="0" i="0">
                  <a:latin typeface="Cambria Math" panose="02040503050406030204" pitchFamily="18" charset="0"/>
                </a:rPr>
                <a:t>𝐵</a:t>
              </a:r>
              <a:r>
                <a:rPr lang="en-US" b="0" i="0">
                  <a:latin typeface="Cambria Math" panose="02040503050406030204" pitchFamily="18" charset="0"/>
                </a:rPr>
                <a:t>∕</a:t>
              </a:r>
              <a:r>
                <a:rPr lang="it-IT" b="0" i="0">
                  <a:latin typeface="Cambria Math" panose="02040503050406030204" pitchFamily="18" charset="0"/>
                </a:rPr>
                <a:t>2^𝑁 </a:t>
              </a:r>
              <a:endParaRPr lang="it-IT" dirty="0"/>
            </a:p>
          </dgm:t>
        </dgm:pt>
      </mc:Fallback>
    </mc:AlternateContent>
    <dgm:pt modelId="{5CD2C4E8-429D-4A40-B2DA-4C432EC4B208}" type="parTrans" cxnId="{10F3C37A-4819-4D78-96A5-25001720EDD7}">
      <dgm:prSet/>
      <dgm:spPr/>
      <dgm:t>
        <a:bodyPr/>
        <a:lstStyle/>
        <a:p>
          <a:endParaRPr lang="it-IT"/>
        </a:p>
      </dgm:t>
    </dgm:pt>
    <dgm:pt modelId="{01A98C5F-0B7C-4BCF-8EA4-E5AFA3AC4112}" type="sibTrans" cxnId="{10F3C37A-4819-4D78-96A5-25001720EDD7}">
      <dgm:prSet/>
      <dgm:spPr/>
      <dgm:t>
        <a:bodyPr/>
        <a:lstStyle/>
        <a:p>
          <a:endParaRPr lang="it-IT"/>
        </a:p>
      </dgm:t>
    </dgm:pt>
    <dgm:pt modelId="{3480CA1E-50A3-4DF0-B526-7BAC364473CB}">
      <dgm:prSet/>
      <dgm:spPr/>
      <dgm:t>
        <a:bodyPr/>
        <a:lstStyle/>
        <a:p>
          <a:r>
            <a:rPr lang="en-US"/>
            <a:t>Recursive division</a:t>
          </a:r>
          <a:endParaRPr lang="it-IT"/>
        </a:p>
      </dgm:t>
    </dgm:pt>
    <dgm:pt modelId="{1E74D1DE-F966-4889-B184-668B6D836D09}" type="parTrans" cxnId="{7D8837C4-5EEE-4178-B8CB-7AF7FA67D6DD}">
      <dgm:prSet/>
      <dgm:spPr/>
      <dgm:t>
        <a:bodyPr/>
        <a:lstStyle/>
        <a:p>
          <a:endParaRPr lang="it-IT"/>
        </a:p>
      </dgm:t>
    </dgm:pt>
    <dgm:pt modelId="{DD7780E6-1009-4E59-98A9-B635F8DBFEE9}" type="sibTrans" cxnId="{7D8837C4-5EEE-4178-B8CB-7AF7FA67D6DD}">
      <dgm:prSet/>
      <dgm:spPr/>
      <dgm:t>
        <a:bodyPr/>
        <a:lstStyle/>
        <a:p>
          <a:endParaRPr lang="it-IT"/>
        </a:p>
      </dgm:t>
    </dgm:pt>
    <dgm:pt modelId="{C9671D2E-71B9-4F22-8E27-1E6CF317FF94}">
      <dgm:prSet/>
      <dgm:spPr/>
      <dgm:t>
        <a:bodyPr/>
        <a:lstStyle/>
        <a:p>
          <a:r>
            <a:rPr lang="en-US" dirty="0"/>
            <a:t>Divide band in approximation and detail</a:t>
          </a:r>
          <a:endParaRPr lang="it-IT" dirty="0"/>
        </a:p>
      </dgm:t>
    </dgm:pt>
    <dgm:pt modelId="{D021457F-6670-4BA9-B4B4-777B7B4C62FA}" type="parTrans" cxnId="{6AF47DBE-CA98-4619-8D3C-1DBCF22D4956}">
      <dgm:prSet/>
      <dgm:spPr/>
      <dgm:t>
        <a:bodyPr/>
        <a:lstStyle/>
        <a:p>
          <a:endParaRPr lang="it-IT"/>
        </a:p>
      </dgm:t>
    </dgm:pt>
    <dgm:pt modelId="{8EB365F2-6FB4-438E-83F8-9E23168A5DE7}" type="sibTrans" cxnId="{6AF47DBE-CA98-4619-8D3C-1DBCF22D4956}">
      <dgm:prSet/>
      <dgm:spPr/>
      <dgm:t>
        <a:bodyPr/>
        <a:lstStyle/>
        <a:p>
          <a:endParaRPr lang="it-IT"/>
        </a:p>
      </dgm:t>
    </dgm:pt>
    <dgm:pt modelId="{CBFB59C0-17FC-470B-B5D6-B5CCA80480DB}">
      <dgm:prSet/>
      <dgm:spPr/>
      <dgm:t>
        <a:bodyPr/>
        <a:lstStyle/>
        <a:p>
          <a:r>
            <a:rPr lang="en-US" dirty="0"/>
            <a:t>Subsequent divisions on approximation</a:t>
          </a:r>
          <a:endParaRPr lang="it-IT" dirty="0"/>
        </a:p>
      </dgm:t>
    </dgm:pt>
    <dgm:pt modelId="{B17C7AB8-95E5-49A7-A754-7147372B116D}" type="parTrans" cxnId="{9DAE99F1-1B69-4836-84DD-DA81CD1AB123}">
      <dgm:prSet/>
      <dgm:spPr/>
      <dgm:t>
        <a:bodyPr/>
        <a:lstStyle/>
        <a:p>
          <a:endParaRPr lang="it-IT"/>
        </a:p>
      </dgm:t>
    </dgm:pt>
    <dgm:pt modelId="{660EBCF0-4031-4C84-AC95-C2606D182F2E}" type="sibTrans" cxnId="{9DAE99F1-1B69-4836-84DD-DA81CD1AB123}">
      <dgm:prSet/>
      <dgm:spPr/>
      <dgm:t>
        <a:bodyPr/>
        <a:lstStyle/>
        <a:p>
          <a:endParaRPr lang="it-IT"/>
        </a:p>
      </dgm:t>
    </dgm:pt>
    <dgm:pt modelId="{56145628-784D-4AB3-89A2-A1B47AFE6AC7}">
      <dgm:prSet/>
      <dgm:spPr/>
      <dgm:t>
        <a:bodyPr/>
        <a:lstStyle/>
        <a:p>
          <a:r>
            <a:rPr lang="it-IT"/>
            <a:t>Time/frequency representation</a:t>
          </a:r>
        </a:p>
      </dgm:t>
    </dgm:pt>
    <dgm:pt modelId="{FB1A7ECB-5382-46E9-9703-C0B70D0E20B3}" type="parTrans" cxnId="{514BDCA4-A9E3-4B83-8414-4C25558ABC5F}">
      <dgm:prSet/>
      <dgm:spPr/>
      <dgm:t>
        <a:bodyPr/>
        <a:lstStyle/>
        <a:p>
          <a:endParaRPr lang="it-IT"/>
        </a:p>
      </dgm:t>
    </dgm:pt>
    <dgm:pt modelId="{E4F015E7-987A-4C7C-9899-69FC95B85E1E}" type="sibTrans" cxnId="{514BDCA4-A9E3-4B83-8414-4C25558ABC5F}">
      <dgm:prSet/>
      <dgm:spPr/>
      <dgm:t>
        <a:bodyPr/>
        <a:lstStyle/>
        <a:p>
          <a:endParaRPr lang="it-IT"/>
        </a:p>
      </dgm:t>
    </dgm:pt>
    <dgm:pt modelId="{E786877B-8712-4C11-9F90-EF4369998B6D}">
      <dgm:prSet/>
      <dgm:spPr/>
      <dgm:t>
        <a:bodyPr/>
        <a:lstStyle/>
        <a:p>
          <a:r>
            <a:rPr lang="it-IT" dirty="0"/>
            <a:t>Ideal for frequency </a:t>
          </a:r>
          <a:r>
            <a:rPr lang="it-IT" dirty="0" err="1"/>
            <a:t>components</a:t>
          </a:r>
          <a:r>
            <a:rPr lang="it-IT" dirty="0"/>
            <a:t> </a:t>
          </a:r>
          <a:r>
            <a:rPr lang="it-IT" dirty="0" err="1"/>
            <a:t>present</a:t>
          </a:r>
          <a:r>
            <a:rPr lang="it-IT" b="1" dirty="0"/>
            <a:t> </a:t>
          </a:r>
          <a:r>
            <a:rPr lang="it-IT" b="1" dirty="0" err="1"/>
            <a:t>locally</a:t>
          </a:r>
          <a:r>
            <a:rPr lang="it-IT" dirty="0"/>
            <a:t> in the </a:t>
          </a:r>
          <a:r>
            <a:rPr lang="it-IT" dirty="0" err="1"/>
            <a:t>signal</a:t>
          </a:r>
          <a:endParaRPr lang="it-IT" dirty="0"/>
        </a:p>
      </dgm:t>
    </dgm:pt>
    <dgm:pt modelId="{F895B218-C55E-4512-BD50-01E4474BD93F}" type="parTrans" cxnId="{530507A7-98D2-4F74-969D-01EF625AB2FE}">
      <dgm:prSet/>
      <dgm:spPr/>
      <dgm:t>
        <a:bodyPr/>
        <a:lstStyle/>
        <a:p>
          <a:endParaRPr lang="it-IT"/>
        </a:p>
      </dgm:t>
    </dgm:pt>
    <dgm:pt modelId="{57185C9A-48D8-4740-B8BA-7A3707EB650B}" type="sibTrans" cxnId="{530507A7-98D2-4F74-969D-01EF625AB2FE}">
      <dgm:prSet/>
      <dgm:spPr/>
      <dgm:t>
        <a:bodyPr/>
        <a:lstStyle/>
        <a:p>
          <a:endParaRPr lang="it-IT"/>
        </a:p>
      </dgm:t>
    </dgm:pt>
    <dgm:pt modelId="{331DF0CF-A669-41DA-A173-CFDD76EF3300}">
      <dgm:prSet/>
      <dgm:spPr/>
      <dgm:t>
        <a:bodyPr/>
        <a:lstStyle/>
        <a:p>
          <a:r>
            <a:rPr lang="it-IT" dirty="0" err="1"/>
            <a:t>Heatmap</a:t>
          </a:r>
          <a:r>
            <a:rPr lang="it-IT" dirty="0"/>
            <a:t>-like </a:t>
          </a:r>
          <a:r>
            <a:rPr lang="it-IT" dirty="0" err="1"/>
            <a:t>representation</a:t>
          </a:r>
          <a:r>
            <a:rPr lang="it-IT" dirty="0"/>
            <a:t>: </a:t>
          </a:r>
          <a:r>
            <a:rPr lang="it-IT" i="1" dirty="0" err="1"/>
            <a:t>Spectrogram</a:t>
          </a:r>
          <a:endParaRPr lang="it-IT" dirty="0"/>
        </a:p>
      </dgm:t>
    </dgm:pt>
    <dgm:pt modelId="{DD89A8E4-2BE2-4930-AEEE-98257665652C}" type="parTrans" cxnId="{E57CAEE0-5ABB-435A-A63B-354E4EFCD547}">
      <dgm:prSet/>
      <dgm:spPr/>
      <dgm:t>
        <a:bodyPr/>
        <a:lstStyle/>
        <a:p>
          <a:endParaRPr lang="it-IT"/>
        </a:p>
      </dgm:t>
    </dgm:pt>
    <dgm:pt modelId="{E1A63AF7-22C3-476D-8090-0E3706AB5A52}" type="sibTrans" cxnId="{E57CAEE0-5ABB-435A-A63B-354E4EFCD547}">
      <dgm:prSet/>
      <dgm:spPr/>
      <dgm:t>
        <a:bodyPr/>
        <a:lstStyle/>
        <a:p>
          <a:endParaRPr lang="it-IT"/>
        </a:p>
      </dgm:t>
    </dgm:pt>
    <dgm:pt modelId="{B5950ECA-D08C-407F-9303-378A4043BABB}" type="pres">
      <dgm:prSet presAssocID="{DD1B0BE6-9F40-4203-A50F-6ED4485064B5}" presName="diagram" presStyleCnt="0">
        <dgm:presLayoutVars>
          <dgm:chPref val="1"/>
          <dgm:dir/>
          <dgm:animOne val="branch"/>
          <dgm:animLvl val="lvl"/>
          <dgm:resizeHandles/>
        </dgm:presLayoutVars>
      </dgm:prSet>
      <dgm:spPr/>
    </dgm:pt>
    <dgm:pt modelId="{98DA090D-D3B7-4679-81DE-5B617535687E}" type="pres">
      <dgm:prSet presAssocID="{EE7646D0-B16C-458A-A3AA-509C3AD437FF}" presName="root" presStyleCnt="0"/>
      <dgm:spPr/>
    </dgm:pt>
    <dgm:pt modelId="{E970ADDB-0329-4661-AD93-4C6649432FD9}" type="pres">
      <dgm:prSet presAssocID="{EE7646D0-B16C-458A-A3AA-509C3AD437FF}" presName="rootComposite" presStyleCnt="0"/>
      <dgm:spPr/>
    </dgm:pt>
    <dgm:pt modelId="{CC3797EC-6A9F-43F8-870F-90CDBBE676C2}" type="pres">
      <dgm:prSet presAssocID="{EE7646D0-B16C-458A-A3AA-509C3AD437FF}" presName="rootText" presStyleLbl="node1" presStyleIdx="0" presStyleCnt="3"/>
      <dgm:spPr/>
    </dgm:pt>
    <dgm:pt modelId="{45C15179-9B2E-433B-962E-0AA72163D9F9}" type="pres">
      <dgm:prSet presAssocID="{EE7646D0-B16C-458A-A3AA-509C3AD437FF}" presName="rootConnector" presStyleLbl="node1" presStyleIdx="0" presStyleCnt="3"/>
      <dgm:spPr/>
    </dgm:pt>
    <dgm:pt modelId="{5100E3A7-797C-4D2A-900C-9E298D1C65C9}" type="pres">
      <dgm:prSet presAssocID="{EE7646D0-B16C-458A-A3AA-509C3AD437FF}" presName="childShape" presStyleCnt="0"/>
      <dgm:spPr/>
    </dgm:pt>
    <dgm:pt modelId="{5576DAAA-2436-4B4F-80E5-A437015F2F1D}" type="pres">
      <dgm:prSet presAssocID="{5CD2C4E8-429D-4A40-B2DA-4C432EC4B208}" presName="Name13" presStyleLbl="parChTrans1D2" presStyleIdx="0" presStyleCnt="5"/>
      <dgm:spPr/>
    </dgm:pt>
    <dgm:pt modelId="{282DB644-7640-4866-A0CD-54D76C776ADC}" type="pres">
      <dgm:prSet presAssocID="{C58021F1-62A1-4BF1-AD16-3997E540B563}" presName="childText" presStyleLbl="bgAcc1" presStyleIdx="0" presStyleCnt="5">
        <dgm:presLayoutVars>
          <dgm:bulletEnabled val="1"/>
        </dgm:presLayoutVars>
      </dgm:prSet>
      <dgm:spPr/>
    </dgm:pt>
    <dgm:pt modelId="{E6BA113F-1704-42D6-A6C5-0A26B2F127B4}" type="pres">
      <dgm:prSet presAssocID="{3480CA1E-50A3-4DF0-B526-7BAC364473CB}" presName="root" presStyleCnt="0"/>
      <dgm:spPr/>
    </dgm:pt>
    <dgm:pt modelId="{75F2D08C-9724-45FC-9F1B-672957AA280B}" type="pres">
      <dgm:prSet presAssocID="{3480CA1E-50A3-4DF0-B526-7BAC364473CB}" presName="rootComposite" presStyleCnt="0"/>
      <dgm:spPr/>
    </dgm:pt>
    <dgm:pt modelId="{E9534C9F-8C4F-4848-B8D6-516E77A01B41}" type="pres">
      <dgm:prSet presAssocID="{3480CA1E-50A3-4DF0-B526-7BAC364473CB}" presName="rootText" presStyleLbl="node1" presStyleIdx="1" presStyleCnt="3"/>
      <dgm:spPr/>
    </dgm:pt>
    <dgm:pt modelId="{7F8BD056-9D20-48A4-A582-22A3F0822783}" type="pres">
      <dgm:prSet presAssocID="{3480CA1E-50A3-4DF0-B526-7BAC364473CB}" presName="rootConnector" presStyleLbl="node1" presStyleIdx="1" presStyleCnt="3"/>
      <dgm:spPr/>
    </dgm:pt>
    <dgm:pt modelId="{8CFE930D-9257-4AA2-AEE9-64CBA0A980B7}" type="pres">
      <dgm:prSet presAssocID="{3480CA1E-50A3-4DF0-B526-7BAC364473CB}" presName="childShape" presStyleCnt="0"/>
      <dgm:spPr/>
    </dgm:pt>
    <dgm:pt modelId="{14D546F3-8525-4905-B5F7-5EFB496745A1}" type="pres">
      <dgm:prSet presAssocID="{D021457F-6670-4BA9-B4B4-777B7B4C62FA}" presName="Name13" presStyleLbl="parChTrans1D2" presStyleIdx="1" presStyleCnt="5"/>
      <dgm:spPr/>
    </dgm:pt>
    <dgm:pt modelId="{0AB4AE57-D960-4E08-9D1A-C382B0E08D29}" type="pres">
      <dgm:prSet presAssocID="{C9671D2E-71B9-4F22-8E27-1E6CF317FF94}" presName="childText" presStyleLbl="bgAcc1" presStyleIdx="1" presStyleCnt="5">
        <dgm:presLayoutVars>
          <dgm:bulletEnabled val="1"/>
        </dgm:presLayoutVars>
      </dgm:prSet>
      <dgm:spPr/>
    </dgm:pt>
    <dgm:pt modelId="{FA1E1F76-0139-4EA0-8403-E19115262BFF}" type="pres">
      <dgm:prSet presAssocID="{B17C7AB8-95E5-49A7-A754-7147372B116D}" presName="Name13" presStyleLbl="parChTrans1D2" presStyleIdx="2" presStyleCnt="5"/>
      <dgm:spPr/>
    </dgm:pt>
    <dgm:pt modelId="{1D4F872D-1CDF-4F48-B371-B5EB9868D262}" type="pres">
      <dgm:prSet presAssocID="{CBFB59C0-17FC-470B-B5D6-B5CCA80480DB}" presName="childText" presStyleLbl="bgAcc1" presStyleIdx="2" presStyleCnt="5">
        <dgm:presLayoutVars>
          <dgm:bulletEnabled val="1"/>
        </dgm:presLayoutVars>
      </dgm:prSet>
      <dgm:spPr/>
    </dgm:pt>
    <dgm:pt modelId="{86C96647-73F9-46F7-942A-4CC7684E630E}" type="pres">
      <dgm:prSet presAssocID="{56145628-784D-4AB3-89A2-A1B47AFE6AC7}" presName="root" presStyleCnt="0"/>
      <dgm:spPr/>
    </dgm:pt>
    <dgm:pt modelId="{B04F23E0-D777-45C3-83D7-23BC3BBB4DB4}" type="pres">
      <dgm:prSet presAssocID="{56145628-784D-4AB3-89A2-A1B47AFE6AC7}" presName="rootComposite" presStyleCnt="0"/>
      <dgm:spPr/>
    </dgm:pt>
    <dgm:pt modelId="{8F57C4AE-5F85-4805-ACD2-42F07DE195D2}" type="pres">
      <dgm:prSet presAssocID="{56145628-784D-4AB3-89A2-A1B47AFE6AC7}" presName="rootText" presStyleLbl="node1" presStyleIdx="2" presStyleCnt="3"/>
      <dgm:spPr/>
    </dgm:pt>
    <dgm:pt modelId="{827C7A33-8D48-44DF-B35D-DA81AEBED74C}" type="pres">
      <dgm:prSet presAssocID="{56145628-784D-4AB3-89A2-A1B47AFE6AC7}" presName="rootConnector" presStyleLbl="node1" presStyleIdx="2" presStyleCnt="3"/>
      <dgm:spPr/>
    </dgm:pt>
    <dgm:pt modelId="{094444DA-C953-42EE-A632-C3980E445F90}" type="pres">
      <dgm:prSet presAssocID="{56145628-784D-4AB3-89A2-A1B47AFE6AC7}" presName="childShape" presStyleCnt="0"/>
      <dgm:spPr/>
    </dgm:pt>
    <dgm:pt modelId="{FC31D0AE-DE94-4965-A023-67E77C57F990}" type="pres">
      <dgm:prSet presAssocID="{F895B218-C55E-4512-BD50-01E4474BD93F}" presName="Name13" presStyleLbl="parChTrans1D2" presStyleIdx="3" presStyleCnt="5"/>
      <dgm:spPr/>
    </dgm:pt>
    <dgm:pt modelId="{F7A33A14-EE5F-45A8-A1D2-847731115A4C}" type="pres">
      <dgm:prSet presAssocID="{E786877B-8712-4C11-9F90-EF4369998B6D}" presName="childText" presStyleLbl="bgAcc1" presStyleIdx="3" presStyleCnt="5">
        <dgm:presLayoutVars>
          <dgm:bulletEnabled val="1"/>
        </dgm:presLayoutVars>
      </dgm:prSet>
      <dgm:spPr/>
    </dgm:pt>
    <dgm:pt modelId="{AA6F2CD9-3CD9-4411-8063-0A5F7D95D45A}" type="pres">
      <dgm:prSet presAssocID="{DD89A8E4-2BE2-4930-AEEE-98257665652C}" presName="Name13" presStyleLbl="parChTrans1D2" presStyleIdx="4" presStyleCnt="5"/>
      <dgm:spPr/>
    </dgm:pt>
    <dgm:pt modelId="{367F7190-3B00-45A0-9936-3B2F70ED6455}" type="pres">
      <dgm:prSet presAssocID="{331DF0CF-A669-41DA-A173-CFDD76EF3300}" presName="childText" presStyleLbl="bgAcc1" presStyleIdx="4" presStyleCnt="5">
        <dgm:presLayoutVars>
          <dgm:bulletEnabled val="1"/>
        </dgm:presLayoutVars>
      </dgm:prSet>
      <dgm:spPr/>
    </dgm:pt>
  </dgm:ptLst>
  <dgm:cxnLst>
    <dgm:cxn modelId="{0876701E-3CEB-4B0F-8A37-D5D586AFBD0B}" type="presOf" srcId="{C58021F1-62A1-4BF1-AD16-3997E540B563}" destId="{282DB644-7640-4866-A0CD-54D76C776ADC}" srcOrd="0" destOrd="0" presId="urn:microsoft.com/office/officeart/2005/8/layout/hierarchy3"/>
    <dgm:cxn modelId="{4D77A71F-1CA2-4FDB-95F6-F5E24017C821}" type="presOf" srcId="{B17C7AB8-95E5-49A7-A754-7147372B116D}" destId="{FA1E1F76-0139-4EA0-8403-E19115262BFF}" srcOrd="0" destOrd="0" presId="urn:microsoft.com/office/officeart/2005/8/layout/hierarchy3"/>
    <dgm:cxn modelId="{1F67752C-8852-4227-B836-9EDE5306DCAB}" type="presOf" srcId="{D021457F-6670-4BA9-B4B4-777B7B4C62FA}" destId="{14D546F3-8525-4905-B5F7-5EFB496745A1}" srcOrd="0" destOrd="0" presId="urn:microsoft.com/office/officeart/2005/8/layout/hierarchy3"/>
    <dgm:cxn modelId="{2E5BB93E-A978-47B2-B45C-37E355F70A8E}" type="presOf" srcId="{DD89A8E4-2BE2-4930-AEEE-98257665652C}" destId="{AA6F2CD9-3CD9-4411-8063-0A5F7D95D45A}" srcOrd="0" destOrd="0" presId="urn:microsoft.com/office/officeart/2005/8/layout/hierarchy3"/>
    <dgm:cxn modelId="{823DDC41-76E7-4EBA-8BEC-D3C4A89BC5CE}" type="presOf" srcId="{3480CA1E-50A3-4DF0-B526-7BAC364473CB}" destId="{7F8BD056-9D20-48A4-A582-22A3F0822783}" srcOrd="1" destOrd="0" presId="urn:microsoft.com/office/officeart/2005/8/layout/hierarchy3"/>
    <dgm:cxn modelId="{1B467D62-1083-4B54-BD70-A167779EA0C1}" type="presOf" srcId="{F895B218-C55E-4512-BD50-01E4474BD93F}" destId="{FC31D0AE-DE94-4965-A023-67E77C57F990}" srcOrd="0" destOrd="0" presId="urn:microsoft.com/office/officeart/2005/8/layout/hierarchy3"/>
    <dgm:cxn modelId="{AD7F5566-EEAE-4F32-ADCC-39B65718B83E}" type="presOf" srcId="{5CD2C4E8-429D-4A40-B2DA-4C432EC4B208}" destId="{5576DAAA-2436-4B4F-80E5-A437015F2F1D}" srcOrd="0" destOrd="0" presId="urn:microsoft.com/office/officeart/2005/8/layout/hierarchy3"/>
    <dgm:cxn modelId="{BC6F4A54-023A-4B08-A23B-257524BEBA51}" type="presOf" srcId="{EE7646D0-B16C-458A-A3AA-509C3AD437FF}" destId="{45C15179-9B2E-433B-962E-0AA72163D9F9}" srcOrd="1" destOrd="0" presId="urn:microsoft.com/office/officeart/2005/8/layout/hierarchy3"/>
    <dgm:cxn modelId="{10F3C37A-4819-4D78-96A5-25001720EDD7}" srcId="{EE7646D0-B16C-458A-A3AA-509C3AD437FF}" destId="{C58021F1-62A1-4BF1-AD16-3997E540B563}" srcOrd="0" destOrd="0" parTransId="{5CD2C4E8-429D-4A40-B2DA-4C432EC4B208}" sibTransId="{01A98C5F-0B7C-4BCF-8EA4-E5AFA3AC4112}"/>
    <dgm:cxn modelId="{C462917D-EFBA-4334-8858-FC6021A73207}" type="presOf" srcId="{331DF0CF-A669-41DA-A173-CFDD76EF3300}" destId="{367F7190-3B00-45A0-9936-3B2F70ED6455}" srcOrd="0" destOrd="0" presId="urn:microsoft.com/office/officeart/2005/8/layout/hierarchy3"/>
    <dgm:cxn modelId="{01994092-AD7D-44A2-AB66-85FE11835660}" type="presOf" srcId="{DD1B0BE6-9F40-4203-A50F-6ED4485064B5}" destId="{B5950ECA-D08C-407F-9303-378A4043BABB}" srcOrd="0" destOrd="0" presId="urn:microsoft.com/office/officeart/2005/8/layout/hierarchy3"/>
    <dgm:cxn modelId="{23F75C97-D48C-460A-9872-20180D26EB1E}" type="presOf" srcId="{3480CA1E-50A3-4DF0-B526-7BAC364473CB}" destId="{E9534C9F-8C4F-4848-B8D6-516E77A01B41}" srcOrd="0" destOrd="0" presId="urn:microsoft.com/office/officeart/2005/8/layout/hierarchy3"/>
    <dgm:cxn modelId="{7DF08598-8961-4B99-9FD2-4C2262D86D06}" type="presOf" srcId="{CBFB59C0-17FC-470B-B5D6-B5CCA80480DB}" destId="{1D4F872D-1CDF-4F48-B371-B5EB9868D262}" srcOrd="0" destOrd="0" presId="urn:microsoft.com/office/officeart/2005/8/layout/hierarchy3"/>
    <dgm:cxn modelId="{514BDCA4-A9E3-4B83-8414-4C25558ABC5F}" srcId="{DD1B0BE6-9F40-4203-A50F-6ED4485064B5}" destId="{56145628-784D-4AB3-89A2-A1B47AFE6AC7}" srcOrd="2" destOrd="0" parTransId="{FB1A7ECB-5382-46E9-9703-C0B70D0E20B3}" sibTransId="{E4F015E7-987A-4C7C-9899-69FC95B85E1E}"/>
    <dgm:cxn modelId="{530507A7-98D2-4F74-969D-01EF625AB2FE}" srcId="{56145628-784D-4AB3-89A2-A1B47AFE6AC7}" destId="{E786877B-8712-4C11-9F90-EF4369998B6D}" srcOrd="0" destOrd="0" parTransId="{F895B218-C55E-4512-BD50-01E4474BD93F}" sibTransId="{57185C9A-48D8-4740-B8BA-7A3707EB650B}"/>
    <dgm:cxn modelId="{9D4F83AA-9F58-4583-B93A-8D0F711993BC}" type="presOf" srcId="{E786877B-8712-4C11-9F90-EF4369998B6D}" destId="{F7A33A14-EE5F-45A8-A1D2-847731115A4C}" srcOrd="0" destOrd="0" presId="urn:microsoft.com/office/officeart/2005/8/layout/hierarchy3"/>
    <dgm:cxn modelId="{6AF47DBE-CA98-4619-8D3C-1DBCF22D4956}" srcId="{3480CA1E-50A3-4DF0-B526-7BAC364473CB}" destId="{C9671D2E-71B9-4F22-8E27-1E6CF317FF94}" srcOrd="0" destOrd="0" parTransId="{D021457F-6670-4BA9-B4B4-777B7B4C62FA}" sibTransId="{8EB365F2-6FB4-438E-83F8-9E23168A5DE7}"/>
    <dgm:cxn modelId="{7D8837C4-5EEE-4178-B8CB-7AF7FA67D6DD}" srcId="{DD1B0BE6-9F40-4203-A50F-6ED4485064B5}" destId="{3480CA1E-50A3-4DF0-B526-7BAC364473CB}" srcOrd="1" destOrd="0" parTransId="{1E74D1DE-F966-4889-B184-668B6D836D09}" sibTransId="{DD7780E6-1009-4E59-98A9-B635F8DBFEE9}"/>
    <dgm:cxn modelId="{C341C3C9-4305-43B5-9BD1-B7041CB869E5}" type="presOf" srcId="{C9671D2E-71B9-4F22-8E27-1E6CF317FF94}" destId="{0AB4AE57-D960-4E08-9D1A-C382B0E08D29}" srcOrd="0" destOrd="0" presId="urn:microsoft.com/office/officeart/2005/8/layout/hierarchy3"/>
    <dgm:cxn modelId="{C09376D3-CD79-4A6B-B6B9-DB3B62EDC9E6}" type="presOf" srcId="{EE7646D0-B16C-458A-A3AA-509C3AD437FF}" destId="{CC3797EC-6A9F-43F8-870F-90CDBBE676C2}" srcOrd="0" destOrd="0" presId="urn:microsoft.com/office/officeart/2005/8/layout/hierarchy3"/>
    <dgm:cxn modelId="{45B476DD-0C55-42A6-95D1-A188826C548D}" srcId="{DD1B0BE6-9F40-4203-A50F-6ED4485064B5}" destId="{EE7646D0-B16C-458A-A3AA-509C3AD437FF}" srcOrd="0" destOrd="0" parTransId="{8C4A2CCF-4748-4D87-9649-41EE4F589BC1}" sibTransId="{8206C6D8-5C56-4920-B286-E7A7CBD8575C}"/>
    <dgm:cxn modelId="{E57CAEE0-5ABB-435A-A63B-354E4EFCD547}" srcId="{56145628-784D-4AB3-89A2-A1B47AFE6AC7}" destId="{331DF0CF-A669-41DA-A173-CFDD76EF3300}" srcOrd="1" destOrd="0" parTransId="{DD89A8E4-2BE2-4930-AEEE-98257665652C}" sibTransId="{E1A63AF7-22C3-476D-8090-0E3706AB5A52}"/>
    <dgm:cxn modelId="{CD34EDEA-86B2-47AE-AD34-7BEE08487181}" type="presOf" srcId="{56145628-784D-4AB3-89A2-A1B47AFE6AC7}" destId="{8F57C4AE-5F85-4805-ACD2-42F07DE195D2}" srcOrd="0" destOrd="0" presId="urn:microsoft.com/office/officeart/2005/8/layout/hierarchy3"/>
    <dgm:cxn modelId="{9DAE99F1-1B69-4836-84DD-DA81CD1AB123}" srcId="{3480CA1E-50A3-4DF0-B526-7BAC364473CB}" destId="{CBFB59C0-17FC-470B-B5D6-B5CCA80480DB}" srcOrd="1" destOrd="0" parTransId="{B17C7AB8-95E5-49A7-A754-7147372B116D}" sibTransId="{660EBCF0-4031-4C84-AC95-C2606D182F2E}"/>
    <dgm:cxn modelId="{823ABDF7-BF35-46EC-8D4A-A5D6823FC6CA}" type="presOf" srcId="{56145628-784D-4AB3-89A2-A1B47AFE6AC7}" destId="{827C7A33-8D48-44DF-B35D-DA81AEBED74C}" srcOrd="1" destOrd="0" presId="urn:microsoft.com/office/officeart/2005/8/layout/hierarchy3"/>
    <dgm:cxn modelId="{4DA987DC-E2D1-44E1-A6AE-5C395841B3DF}" type="presParOf" srcId="{B5950ECA-D08C-407F-9303-378A4043BABB}" destId="{98DA090D-D3B7-4679-81DE-5B617535687E}" srcOrd="0" destOrd="0" presId="urn:microsoft.com/office/officeart/2005/8/layout/hierarchy3"/>
    <dgm:cxn modelId="{50C42A0E-BD31-43E8-8533-0467BA386DB1}" type="presParOf" srcId="{98DA090D-D3B7-4679-81DE-5B617535687E}" destId="{E970ADDB-0329-4661-AD93-4C6649432FD9}" srcOrd="0" destOrd="0" presId="urn:microsoft.com/office/officeart/2005/8/layout/hierarchy3"/>
    <dgm:cxn modelId="{0111D051-5294-4290-8570-8DB1DE02BDBF}" type="presParOf" srcId="{E970ADDB-0329-4661-AD93-4C6649432FD9}" destId="{CC3797EC-6A9F-43F8-870F-90CDBBE676C2}" srcOrd="0" destOrd="0" presId="urn:microsoft.com/office/officeart/2005/8/layout/hierarchy3"/>
    <dgm:cxn modelId="{B6BE1C1C-3207-4FD2-81A1-D69B4EFC8684}" type="presParOf" srcId="{E970ADDB-0329-4661-AD93-4C6649432FD9}" destId="{45C15179-9B2E-433B-962E-0AA72163D9F9}" srcOrd="1" destOrd="0" presId="urn:microsoft.com/office/officeart/2005/8/layout/hierarchy3"/>
    <dgm:cxn modelId="{388B028E-6D12-47C9-B70A-0448ADEEBE61}" type="presParOf" srcId="{98DA090D-D3B7-4679-81DE-5B617535687E}" destId="{5100E3A7-797C-4D2A-900C-9E298D1C65C9}" srcOrd="1" destOrd="0" presId="urn:microsoft.com/office/officeart/2005/8/layout/hierarchy3"/>
    <dgm:cxn modelId="{6AB9DE4C-03B9-453D-938F-6A9EF6E301C2}" type="presParOf" srcId="{5100E3A7-797C-4D2A-900C-9E298D1C65C9}" destId="{5576DAAA-2436-4B4F-80E5-A437015F2F1D}" srcOrd="0" destOrd="0" presId="urn:microsoft.com/office/officeart/2005/8/layout/hierarchy3"/>
    <dgm:cxn modelId="{E60B39F9-71BA-4191-B1CF-158B21C0AFEF}" type="presParOf" srcId="{5100E3A7-797C-4D2A-900C-9E298D1C65C9}" destId="{282DB644-7640-4866-A0CD-54D76C776ADC}" srcOrd="1" destOrd="0" presId="urn:microsoft.com/office/officeart/2005/8/layout/hierarchy3"/>
    <dgm:cxn modelId="{188E0FE9-A8E2-4E1B-ABD0-694647211E09}" type="presParOf" srcId="{B5950ECA-D08C-407F-9303-378A4043BABB}" destId="{E6BA113F-1704-42D6-A6C5-0A26B2F127B4}" srcOrd="1" destOrd="0" presId="urn:microsoft.com/office/officeart/2005/8/layout/hierarchy3"/>
    <dgm:cxn modelId="{C75636CB-D56F-4F2A-8CA1-ABFE78869AC0}" type="presParOf" srcId="{E6BA113F-1704-42D6-A6C5-0A26B2F127B4}" destId="{75F2D08C-9724-45FC-9F1B-672957AA280B}" srcOrd="0" destOrd="0" presId="urn:microsoft.com/office/officeart/2005/8/layout/hierarchy3"/>
    <dgm:cxn modelId="{5D233C98-6FAB-4545-AFB0-078DE61CD23A}" type="presParOf" srcId="{75F2D08C-9724-45FC-9F1B-672957AA280B}" destId="{E9534C9F-8C4F-4848-B8D6-516E77A01B41}" srcOrd="0" destOrd="0" presId="urn:microsoft.com/office/officeart/2005/8/layout/hierarchy3"/>
    <dgm:cxn modelId="{1CF86C77-BD0A-41E9-AD83-F8076CAC8CCC}" type="presParOf" srcId="{75F2D08C-9724-45FC-9F1B-672957AA280B}" destId="{7F8BD056-9D20-48A4-A582-22A3F0822783}" srcOrd="1" destOrd="0" presId="urn:microsoft.com/office/officeart/2005/8/layout/hierarchy3"/>
    <dgm:cxn modelId="{139168F7-4928-4573-9AF2-DF155D42A829}" type="presParOf" srcId="{E6BA113F-1704-42D6-A6C5-0A26B2F127B4}" destId="{8CFE930D-9257-4AA2-AEE9-64CBA0A980B7}" srcOrd="1" destOrd="0" presId="urn:microsoft.com/office/officeart/2005/8/layout/hierarchy3"/>
    <dgm:cxn modelId="{177B0403-1243-4FBA-841F-D0031E615FCA}" type="presParOf" srcId="{8CFE930D-9257-4AA2-AEE9-64CBA0A980B7}" destId="{14D546F3-8525-4905-B5F7-5EFB496745A1}" srcOrd="0" destOrd="0" presId="urn:microsoft.com/office/officeart/2005/8/layout/hierarchy3"/>
    <dgm:cxn modelId="{4FEC6965-BACF-4A42-9A50-39477969368E}" type="presParOf" srcId="{8CFE930D-9257-4AA2-AEE9-64CBA0A980B7}" destId="{0AB4AE57-D960-4E08-9D1A-C382B0E08D29}" srcOrd="1" destOrd="0" presId="urn:microsoft.com/office/officeart/2005/8/layout/hierarchy3"/>
    <dgm:cxn modelId="{5CDDE048-A61A-4AC6-9CA5-7F7E05A0CF7B}" type="presParOf" srcId="{8CFE930D-9257-4AA2-AEE9-64CBA0A980B7}" destId="{FA1E1F76-0139-4EA0-8403-E19115262BFF}" srcOrd="2" destOrd="0" presId="urn:microsoft.com/office/officeart/2005/8/layout/hierarchy3"/>
    <dgm:cxn modelId="{DF0AFA6C-4125-4BB6-9315-2758BA776B60}" type="presParOf" srcId="{8CFE930D-9257-4AA2-AEE9-64CBA0A980B7}" destId="{1D4F872D-1CDF-4F48-B371-B5EB9868D262}" srcOrd="3" destOrd="0" presId="urn:microsoft.com/office/officeart/2005/8/layout/hierarchy3"/>
    <dgm:cxn modelId="{5562BB80-16F6-4CD9-9FF0-AE97BB970AAD}" type="presParOf" srcId="{B5950ECA-D08C-407F-9303-378A4043BABB}" destId="{86C96647-73F9-46F7-942A-4CC7684E630E}" srcOrd="2" destOrd="0" presId="urn:microsoft.com/office/officeart/2005/8/layout/hierarchy3"/>
    <dgm:cxn modelId="{9EAC771B-2D3D-441A-86E5-968011DEF113}" type="presParOf" srcId="{86C96647-73F9-46F7-942A-4CC7684E630E}" destId="{B04F23E0-D777-45C3-83D7-23BC3BBB4DB4}" srcOrd="0" destOrd="0" presId="urn:microsoft.com/office/officeart/2005/8/layout/hierarchy3"/>
    <dgm:cxn modelId="{129EEB22-7D8E-405C-9F7C-BF8BAED21A27}" type="presParOf" srcId="{B04F23E0-D777-45C3-83D7-23BC3BBB4DB4}" destId="{8F57C4AE-5F85-4805-ACD2-42F07DE195D2}" srcOrd="0" destOrd="0" presId="urn:microsoft.com/office/officeart/2005/8/layout/hierarchy3"/>
    <dgm:cxn modelId="{FDEDF2A1-2571-485A-9A74-22F2E4C9CD97}" type="presParOf" srcId="{B04F23E0-D777-45C3-83D7-23BC3BBB4DB4}" destId="{827C7A33-8D48-44DF-B35D-DA81AEBED74C}" srcOrd="1" destOrd="0" presId="urn:microsoft.com/office/officeart/2005/8/layout/hierarchy3"/>
    <dgm:cxn modelId="{E6214DF7-9F1C-4D14-B4CA-4C8478D56F1B}" type="presParOf" srcId="{86C96647-73F9-46F7-942A-4CC7684E630E}" destId="{094444DA-C953-42EE-A632-C3980E445F90}" srcOrd="1" destOrd="0" presId="urn:microsoft.com/office/officeart/2005/8/layout/hierarchy3"/>
    <dgm:cxn modelId="{13ABEA35-EC18-4103-9466-B04F302940DD}" type="presParOf" srcId="{094444DA-C953-42EE-A632-C3980E445F90}" destId="{FC31D0AE-DE94-4965-A023-67E77C57F990}" srcOrd="0" destOrd="0" presId="urn:microsoft.com/office/officeart/2005/8/layout/hierarchy3"/>
    <dgm:cxn modelId="{84E86CB7-0701-42BE-888B-A214C3CA6478}" type="presParOf" srcId="{094444DA-C953-42EE-A632-C3980E445F90}" destId="{F7A33A14-EE5F-45A8-A1D2-847731115A4C}" srcOrd="1" destOrd="0" presId="urn:microsoft.com/office/officeart/2005/8/layout/hierarchy3"/>
    <dgm:cxn modelId="{4BA91F2E-C489-4EB1-B8ED-DA92FB2DF84F}" type="presParOf" srcId="{094444DA-C953-42EE-A632-C3980E445F90}" destId="{AA6F2CD9-3CD9-4411-8063-0A5F7D95D45A}" srcOrd="2" destOrd="0" presId="urn:microsoft.com/office/officeart/2005/8/layout/hierarchy3"/>
    <dgm:cxn modelId="{8FB16980-DAD9-4EE8-AF1F-9F0F52E81724}" type="presParOf" srcId="{094444DA-C953-42EE-A632-C3980E445F90}" destId="{367F7190-3B00-45A0-9936-3B2F70ED6455}"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C45CB8C4-2EEB-4EAF-B6CB-D1730EDD28A9}" type="doc">
      <dgm:prSet loTypeId="urn:microsoft.com/office/officeart/2005/8/layout/vList5" loCatId="list" qsTypeId="urn:microsoft.com/office/officeart/2005/8/quickstyle/simple1" qsCatId="simple" csTypeId="urn:microsoft.com/office/officeart/2005/8/colors/accent1_4" csCatId="accent1" phldr="1"/>
      <dgm:spPr/>
      <dgm:t>
        <a:bodyPr/>
        <a:lstStyle/>
        <a:p>
          <a:endParaRPr lang="en-US"/>
        </a:p>
      </dgm:t>
    </dgm:pt>
    <dgm:pt modelId="{5ECC098D-CBFE-4115-8B25-1576E177CFD6}">
      <dgm:prSet/>
      <dgm:spPr/>
      <dgm:t>
        <a:bodyPr/>
        <a:lstStyle/>
        <a:p>
          <a:r>
            <a:rPr lang="en-US" dirty="0"/>
            <a:t>Some bands bring information…</a:t>
          </a:r>
        </a:p>
      </dgm:t>
    </dgm:pt>
    <dgm:pt modelId="{511F929A-90D2-43E2-9EAF-54B551D72E48}" type="parTrans" cxnId="{EC33DFC9-FEBA-4780-99EC-0108534E4CA5}">
      <dgm:prSet/>
      <dgm:spPr/>
      <dgm:t>
        <a:bodyPr/>
        <a:lstStyle/>
        <a:p>
          <a:endParaRPr lang="en-US"/>
        </a:p>
      </dgm:t>
    </dgm:pt>
    <dgm:pt modelId="{AEE49020-E191-49D8-8FC8-439582B3A888}" type="sibTrans" cxnId="{EC33DFC9-FEBA-4780-99EC-0108534E4CA5}">
      <dgm:prSet/>
      <dgm:spPr/>
      <dgm:t>
        <a:bodyPr/>
        <a:lstStyle/>
        <a:p>
          <a:endParaRPr lang="en-US"/>
        </a:p>
      </dgm:t>
    </dgm:pt>
    <dgm:pt modelId="{9F121F9D-C0B3-4B05-AF30-50E5424D3BD6}">
      <dgm:prSet/>
      <dgm:spPr/>
      <dgm:t>
        <a:bodyPr/>
        <a:lstStyle/>
        <a:p>
          <a:r>
            <a:rPr lang="it-IT" dirty="0"/>
            <a:t>Slice 6 (1-2 Hz) </a:t>
          </a:r>
          <a:r>
            <a:rPr lang="it-IT" dirty="0" err="1"/>
            <a:t>brings</a:t>
          </a:r>
          <a:r>
            <a:rPr lang="it-IT" dirty="0"/>
            <a:t> the information </a:t>
          </a:r>
          <a:r>
            <a:rPr lang="it-IT" dirty="0" err="1"/>
            <a:t>about</a:t>
          </a:r>
          <a:r>
            <a:rPr lang="it-IT" dirty="0"/>
            <a:t> </a:t>
          </a:r>
          <a:r>
            <a:rPr lang="it-IT" dirty="0" err="1"/>
            <a:t>heartbeats</a:t>
          </a:r>
          <a:endParaRPr lang="en-US" dirty="0"/>
        </a:p>
      </dgm:t>
    </dgm:pt>
    <dgm:pt modelId="{80AFDADC-09EC-4DA6-AE33-B5FC48B35CBC}" type="parTrans" cxnId="{31744A6C-666D-4509-A09D-042EAD85006E}">
      <dgm:prSet/>
      <dgm:spPr/>
      <dgm:t>
        <a:bodyPr/>
        <a:lstStyle/>
        <a:p>
          <a:endParaRPr lang="en-US"/>
        </a:p>
      </dgm:t>
    </dgm:pt>
    <dgm:pt modelId="{E6CBD548-922E-4514-94DB-682ED5DD0CC2}" type="sibTrans" cxnId="{31744A6C-666D-4509-A09D-042EAD85006E}">
      <dgm:prSet/>
      <dgm:spPr/>
      <dgm:t>
        <a:bodyPr/>
        <a:lstStyle/>
        <a:p>
          <a:endParaRPr lang="en-US"/>
        </a:p>
      </dgm:t>
    </dgm:pt>
    <dgm:pt modelId="{02EE0509-6723-4974-B939-15D4242EF97D}">
      <dgm:prSet/>
      <dgm:spPr/>
      <dgm:t>
        <a:bodyPr/>
        <a:lstStyle/>
        <a:p>
          <a:r>
            <a:rPr lang="it-IT" dirty="0"/>
            <a:t>Slice 5 (2-3 Hz) </a:t>
          </a:r>
          <a:r>
            <a:rPr lang="it-IT" dirty="0" err="1"/>
            <a:t>is</a:t>
          </a:r>
          <a:r>
            <a:rPr lang="it-IT" dirty="0"/>
            <a:t> the one </a:t>
          </a:r>
          <a:r>
            <a:rPr lang="it-IT" dirty="0" err="1"/>
            <a:t>responsible</a:t>
          </a:r>
          <a:r>
            <a:rPr lang="it-IT" dirty="0"/>
            <a:t> for the </a:t>
          </a:r>
          <a:r>
            <a:rPr lang="it-IT" dirty="0" err="1"/>
            <a:t>dicrotic</a:t>
          </a:r>
          <a:r>
            <a:rPr lang="it-IT" dirty="0"/>
            <a:t> </a:t>
          </a:r>
          <a:r>
            <a:rPr lang="it-IT" dirty="0" err="1"/>
            <a:t>notch</a:t>
          </a:r>
          <a:endParaRPr lang="en-US" dirty="0"/>
        </a:p>
      </dgm:t>
    </dgm:pt>
    <dgm:pt modelId="{4586BA42-FCE4-49E1-BBA4-D787F7180C80}" type="parTrans" cxnId="{01BF84A7-9AE5-4EE2-BAD3-F592A8FAF12D}">
      <dgm:prSet/>
      <dgm:spPr/>
      <dgm:t>
        <a:bodyPr/>
        <a:lstStyle/>
        <a:p>
          <a:endParaRPr lang="en-US"/>
        </a:p>
      </dgm:t>
    </dgm:pt>
    <dgm:pt modelId="{D0A90A2D-204E-464B-BFAE-05600CD8B589}" type="sibTrans" cxnId="{01BF84A7-9AE5-4EE2-BAD3-F592A8FAF12D}">
      <dgm:prSet/>
      <dgm:spPr/>
      <dgm:t>
        <a:bodyPr/>
        <a:lstStyle/>
        <a:p>
          <a:endParaRPr lang="en-US"/>
        </a:p>
      </dgm:t>
    </dgm:pt>
    <dgm:pt modelId="{3E51E128-FE1E-492D-82C8-5750460E04C6}">
      <dgm:prSet/>
      <dgm:spPr/>
      <dgm:t>
        <a:bodyPr/>
        <a:lstStyle/>
        <a:p>
          <a:r>
            <a:rPr lang="it-IT" dirty="0"/>
            <a:t>Feature </a:t>
          </a:r>
          <a:r>
            <a:rPr lang="it-IT" dirty="0" err="1"/>
            <a:t>extracted</a:t>
          </a:r>
          <a:r>
            <a:rPr lang="it-IT" dirty="0"/>
            <a:t> on slices 5 and 6</a:t>
          </a:r>
          <a:endParaRPr lang="en-US" dirty="0"/>
        </a:p>
      </dgm:t>
    </dgm:pt>
    <dgm:pt modelId="{5C7BDD48-CB5E-496C-BC1B-47E02AE1B39C}" type="parTrans" cxnId="{FFB66F7C-9E71-457C-BF28-65CDA07EAB43}">
      <dgm:prSet/>
      <dgm:spPr/>
      <dgm:t>
        <a:bodyPr/>
        <a:lstStyle/>
        <a:p>
          <a:endParaRPr lang="en-US"/>
        </a:p>
      </dgm:t>
    </dgm:pt>
    <dgm:pt modelId="{24610007-B957-445E-B1A1-20B4F6DCF847}" type="sibTrans" cxnId="{FFB66F7C-9E71-457C-BF28-65CDA07EAB43}">
      <dgm:prSet/>
      <dgm:spPr/>
      <dgm:t>
        <a:bodyPr/>
        <a:lstStyle/>
        <a:p>
          <a:endParaRPr lang="en-US"/>
        </a:p>
      </dgm:t>
    </dgm:pt>
    <dgm:pt modelId="{10575EEA-30A9-45E9-90FF-D519BAC58258}">
      <dgm:prSet/>
      <dgm:spPr/>
      <dgm:t>
        <a:bodyPr/>
        <a:lstStyle/>
        <a:p>
          <a:r>
            <a:rPr lang="it-IT" dirty="0"/>
            <a:t>No </a:t>
          </a:r>
          <a:r>
            <a:rPr lang="it-IT" dirty="0" err="1"/>
            <a:t>need</a:t>
          </a:r>
          <a:r>
            <a:rPr lang="it-IT" dirty="0"/>
            <a:t> to </a:t>
          </a:r>
          <a:r>
            <a:rPr lang="it-IT" dirty="0" err="1"/>
            <a:t>reconstruct</a:t>
          </a:r>
          <a:r>
            <a:rPr lang="it-IT" dirty="0"/>
            <a:t> the </a:t>
          </a:r>
          <a:r>
            <a:rPr lang="it-IT" dirty="0" err="1"/>
            <a:t>whole</a:t>
          </a:r>
          <a:r>
            <a:rPr lang="it-IT" dirty="0"/>
            <a:t> </a:t>
          </a:r>
          <a:r>
            <a:rPr lang="it-IT" dirty="0" err="1"/>
            <a:t>signal</a:t>
          </a:r>
          <a:endParaRPr lang="it-IT" dirty="0"/>
        </a:p>
      </dgm:t>
    </dgm:pt>
    <dgm:pt modelId="{0E891690-DD83-498C-9D4A-0AA82DC18A36}" type="parTrans" cxnId="{D2EC38E7-BEE1-46EF-ACFC-008851F29EA9}">
      <dgm:prSet/>
      <dgm:spPr/>
      <dgm:t>
        <a:bodyPr/>
        <a:lstStyle/>
        <a:p>
          <a:endParaRPr lang="it-IT"/>
        </a:p>
      </dgm:t>
    </dgm:pt>
    <dgm:pt modelId="{289C0A11-244A-4D27-A2B1-37D8B54DA0BF}" type="sibTrans" cxnId="{D2EC38E7-BEE1-46EF-ACFC-008851F29EA9}">
      <dgm:prSet/>
      <dgm:spPr/>
      <dgm:t>
        <a:bodyPr/>
        <a:lstStyle/>
        <a:p>
          <a:endParaRPr lang="it-IT"/>
        </a:p>
      </dgm:t>
    </dgm:pt>
    <dgm:pt modelId="{9CB9451C-7B4F-4A41-B063-51A910721949}">
      <dgm:prSet/>
      <dgm:spPr/>
      <dgm:t>
        <a:bodyPr/>
        <a:lstStyle/>
        <a:p>
          <a:r>
            <a:rPr lang="it-IT" dirty="0"/>
            <a:t>No </a:t>
          </a:r>
          <a:r>
            <a:rPr lang="it-IT" dirty="0" err="1"/>
            <a:t>interference</a:t>
          </a:r>
          <a:r>
            <a:rPr lang="it-IT" dirty="0"/>
            <a:t> from </a:t>
          </a:r>
          <a:r>
            <a:rPr lang="it-IT" dirty="0" err="1"/>
            <a:t>other</a:t>
          </a:r>
          <a:r>
            <a:rPr lang="it-IT" dirty="0"/>
            <a:t> </a:t>
          </a:r>
          <a:r>
            <a:rPr lang="it-IT" dirty="0" err="1"/>
            <a:t>bands</a:t>
          </a:r>
          <a:endParaRPr lang="it-IT" dirty="0"/>
        </a:p>
      </dgm:t>
    </dgm:pt>
    <dgm:pt modelId="{35A3EFC5-58E1-440C-81EC-E8237730629F}" type="parTrans" cxnId="{F32212B8-4610-4880-8D05-22C1E75F5F8B}">
      <dgm:prSet/>
      <dgm:spPr/>
      <dgm:t>
        <a:bodyPr/>
        <a:lstStyle/>
        <a:p>
          <a:endParaRPr lang="it-IT"/>
        </a:p>
      </dgm:t>
    </dgm:pt>
    <dgm:pt modelId="{49B28AD6-2752-4D9C-8BF1-8C7F15EEDBE4}" type="sibTrans" cxnId="{F32212B8-4610-4880-8D05-22C1E75F5F8B}">
      <dgm:prSet/>
      <dgm:spPr/>
      <dgm:t>
        <a:bodyPr/>
        <a:lstStyle/>
        <a:p>
          <a:endParaRPr lang="it-IT"/>
        </a:p>
      </dgm:t>
    </dgm:pt>
    <dgm:pt modelId="{FE61145A-5BAA-48A4-B25C-5D009559D650}">
      <dgm:prSet/>
      <dgm:spPr/>
      <dgm:t>
        <a:bodyPr/>
        <a:lstStyle/>
        <a:p>
          <a:r>
            <a:rPr lang="it-IT" dirty="0"/>
            <a:t>…</a:t>
          </a:r>
          <a:r>
            <a:rPr lang="it-IT" dirty="0" err="1"/>
            <a:t>while</a:t>
          </a:r>
          <a:r>
            <a:rPr lang="it-IT" dirty="0"/>
            <a:t> </a:t>
          </a:r>
          <a:r>
            <a:rPr lang="it-IT" dirty="0" err="1"/>
            <a:t>others</a:t>
          </a:r>
          <a:r>
            <a:rPr lang="it-IT" dirty="0"/>
            <a:t> are </a:t>
          </a:r>
          <a:r>
            <a:rPr lang="it-IT" dirty="0" err="1"/>
            <a:t>not</a:t>
          </a:r>
          <a:r>
            <a:rPr lang="it-IT" dirty="0"/>
            <a:t> </a:t>
          </a:r>
          <a:r>
            <a:rPr lang="it-IT" dirty="0" err="1"/>
            <a:t>related</a:t>
          </a:r>
          <a:endParaRPr lang="it-IT" dirty="0"/>
        </a:p>
      </dgm:t>
    </dgm:pt>
    <dgm:pt modelId="{12B725A3-7D74-4E5B-B9B1-7D5997888F37}" type="parTrans" cxnId="{010E06E4-51C6-4831-8A91-3D1468511977}">
      <dgm:prSet/>
      <dgm:spPr/>
      <dgm:t>
        <a:bodyPr/>
        <a:lstStyle/>
        <a:p>
          <a:endParaRPr lang="it-IT"/>
        </a:p>
      </dgm:t>
    </dgm:pt>
    <dgm:pt modelId="{E74476E8-15E1-4B2D-8CBA-1F154A2D7352}" type="sibTrans" cxnId="{010E06E4-51C6-4831-8A91-3D1468511977}">
      <dgm:prSet/>
      <dgm:spPr/>
      <dgm:t>
        <a:bodyPr/>
        <a:lstStyle/>
        <a:p>
          <a:endParaRPr lang="it-IT"/>
        </a:p>
      </dgm:t>
    </dgm:pt>
    <dgm:pt modelId="{285F1EFA-7754-4B00-8EE2-0AF45AF6AC92}">
      <dgm:prSet/>
      <dgm:spPr/>
      <dgm:t>
        <a:bodyPr/>
        <a:lstStyle/>
        <a:p>
          <a:r>
            <a:rPr lang="it-IT" dirty="0" err="1"/>
            <a:t>Higher</a:t>
          </a:r>
          <a:r>
            <a:rPr lang="it-IT" dirty="0"/>
            <a:t> slices (3.91-62.5 Hz) </a:t>
          </a:r>
          <a:r>
            <a:rPr lang="it-IT" dirty="0" err="1"/>
            <a:t>seem</a:t>
          </a:r>
          <a:r>
            <a:rPr lang="it-IT" dirty="0"/>
            <a:t> </a:t>
          </a:r>
          <a:r>
            <a:rPr lang="it-IT" dirty="0" err="1"/>
            <a:t>periodic</a:t>
          </a:r>
          <a:r>
            <a:rPr lang="it-IT" dirty="0"/>
            <a:t> and </a:t>
          </a:r>
          <a:r>
            <a:rPr lang="it-IT" dirty="0" err="1"/>
            <a:t>may</a:t>
          </a:r>
          <a:r>
            <a:rPr lang="it-IT" dirty="0"/>
            <a:t> </a:t>
          </a:r>
          <a:r>
            <a:rPr lang="it-IT" dirty="0" err="1"/>
            <a:t>bring</a:t>
          </a:r>
          <a:r>
            <a:rPr lang="it-IT" dirty="0"/>
            <a:t> some information</a:t>
          </a:r>
        </a:p>
      </dgm:t>
    </dgm:pt>
    <dgm:pt modelId="{642E2A72-AFDF-4292-BA9B-567F4FC3C3E6}" type="parTrans" cxnId="{64728E53-C8AF-44E2-AE58-6A356BE294D3}">
      <dgm:prSet/>
      <dgm:spPr/>
      <dgm:t>
        <a:bodyPr/>
        <a:lstStyle/>
        <a:p>
          <a:endParaRPr lang="it-IT"/>
        </a:p>
      </dgm:t>
    </dgm:pt>
    <dgm:pt modelId="{C079F343-C5F6-4320-A32C-1815EB44D843}" type="sibTrans" cxnId="{64728E53-C8AF-44E2-AE58-6A356BE294D3}">
      <dgm:prSet/>
      <dgm:spPr/>
      <dgm:t>
        <a:bodyPr/>
        <a:lstStyle/>
        <a:p>
          <a:endParaRPr lang="it-IT"/>
        </a:p>
      </dgm:t>
    </dgm:pt>
    <dgm:pt modelId="{80780376-4A35-4235-BA99-F1EB0F87AF0E}">
      <dgm:prSet/>
      <dgm:spPr/>
      <dgm:t>
        <a:bodyPr/>
        <a:lstStyle/>
        <a:p>
          <a:r>
            <a:rPr lang="it-IT" dirty="0"/>
            <a:t>Slice 8 (0.2-0.5 Hz) </a:t>
          </a:r>
          <a:r>
            <a:rPr lang="it-IT" dirty="0" err="1"/>
            <a:t>seems</a:t>
          </a:r>
          <a:r>
            <a:rPr lang="it-IT" dirty="0"/>
            <a:t> to </a:t>
          </a:r>
          <a:r>
            <a:rPr lang="it-IT" dirty="0" err="1"/>
            <a:t>contain</a:t>
          </a:r>
          <a:r>
            <a:rPr lang="it-IT" dirty="0"/>
            <a:t> the </a:t>
          </a:r>
          <a:r>
            <a:rPr lang="it-IT" dirty="0" err="1"/>
            <a:t>respiration</a:t>
          </a:r>
          <a:r>
            <a:rPr lang="it-IT" dirty="0"/>
            <a:t> </a:t>
          </a:r>
          <a:r>
            <a:rPr lang="it-IT" dirty="0" err="1"/>
            <a:t>signal</a:t>
          </a:r>
          <a:endParaRPr lang="it-IT" dirty="0"/>
        </a:p>
      </dgm:t>
    </dgm:pt>
    <dgm:pt modelId="{749A251A-98C1-4A83-AAE8-A540FAA00C90}" type="parTrans" cxnId="{FCEB24BD-DFE7-4516-965E-F6E10F39D808}">
      <dgm:prSet/>
      <dgm:spPr/>
      <dgm:t>
        <a:bodyPr/>
        <a:lstStyle/>
        <a:p>
          <a:endParaRPr lang="it-IT"/>
        </a:p>
      </dgm:t>
    </dgm:pt>
    <dgm:pt modelId="{79CDF77D-281B-474B-BAB0-BE6E2E73BF95}" type="sibTrans" cxnId="{FCEB24BD-DFE7-4516-965E-F6E10F39D808}">
      <dgm:prSet/>
      <dgm:spPr/>
      <dgm:t>
        <a:bodyPr/>
        <a:lstStyle/>
        <a:p>
          <a:endParaRPr lang="it-IT"/>
        </a:p>
      </dgm:t>
    </dgm:pt>
    <dgm:pt modelId="{1CAD748E-F002-43A5-88B2-9F76452C026C}" type="pres">
      <dgm:prSet presAssocID="{C45CB8C4-2EEB-4EAF-B6CB-D1730EDD28A9}" presName="Name0" presStyleCnt="0">
        <dgm:presLayoutVars>
          <dgm:dir/>
          <dgm:animLvl val="lvl"/>
          <dgm:resizeHandles val="exact"/>
        </dgm:presLayoutVars>
      </dgm:prSet>
      <dgm:spPr/>
    </dgm:pt>
    <dgm:pt modelId="{117E492E-DCAB-4A38-A2BF-3D8E6A9685A3}" type="pres">
      <dgm:prSet presAssocID="{5ECC098D-CBFE-4115-8B25-1576E177CFD6}" presName="linNode" presStyleCnt="0"/>
      <dgm:spPr/>
    </dgm:pt>
    <dgm:pt modelId="{8710309F-4F84-4BBD-AA5A-C33A2D8EFB6F}" type="pres">
      <dgm:prSet presAssocID="{5ECC098D-CBFE-4115-8B25-1576E177CFD6}" presName="parentText" presStyleLbl="node1" presStyleIdx="0" presStyleCnt="3">
        <dgm:presLayoutVars>
          <dgm:chMax val="1"/>
          <dgm:bulletEnabled val="1"/>
        </dgm:presLayoutVars>
      </dgm:prSet>
      <dgm:spPr/>
    </dgm:pt>
    <dgm:pt modelId="{C0BCBF5B-1905-4FA3-9A2F-052EFCEBEEB9}" type="pres">
      <dgm:prSet presAssocID="{5ECC098D-CBFE-4115-8B25-1576E177CFD6}" presName="descendantText" presStyleLbl="alignAccFollowNode1" presStyleIdx="0" presStyleCnt="3">
        <dgm:presLayoutVars>
          <dgm:bulletEnabled val="1"/>
        </dgm:presLayoutVars>
      </dgm:prSet>
      <dgm:spPr/>
    </dgm:pt>
    <dgm:pt modelId="{116FDE48-871E-4233-ABBF-BF0D83FF286D}" type="pres">
      <dgm:prSet presAssocID="{AEE49020-E191-49D8-8FC8-439582B3A888}" presName="sp" presStyleCnt="0"/>
      <dgm:spPr/>
    </dgm:pt>
    <dgm:pt modelId="{A43CD277-B96A-4AEF-8CBA-7B6CF2B452B9}" type="pres">
      <dgm:prSet presAssocID="{FE61145A-5BAA-48A4-B25C-5D009559D650}" presName="linNode" presStyleCnt="0"/>
      <dgm:spPr/>
    </dgm:pt>
    <dgm:pt modelId="{BB0DEDC8-CD2C-4C59-9D12-9D52ADC24471}" type="pres">
      <dgm:prSet presAssocID="{FE61145A-5BAA-48A4-B25C-5D009559D650}" presName="parentText" presStyleLbl="node1" presStyleIdx="1" presStyleCnt="3">
        <dgm:presLayoutVars>
          <dgm:chMax val="1"/>
          <dgm:bulletEnabled val="1"/>
        </dgm:presLayoutVars>
      </dgm:prSet>
      <dgm:spPr/>
    </dgm:pt>
    <dgm:pt modelId="{56EB235F-8B29-401F-9DC4-0AC82D9DBD4D}" type="pres">
      <dgm:prSet presAssocID="{FE61145A-5BAA-48A4-B25C-5D009559D650}" presName="descendantText" presStyleLbl="alignAccFollowNode1" presStyleIdx="1" presStyleCnt="3">
        <dgm:presLayoutVars>
          <dgm:bulletEnabled val="1"/>
        </dgm:presLayoutVars>
      </dgm:prSet>
      <dgm:spPr/>
    </dgm:pt>
    <dgm:pt modelId="{5A5331B6-9674-494D-AA8E-0A488BBEA7CB}" type="pres">
      <dgm:prSet presAssocID="{E74476E8-15E1-4B2D-8CBA-1F154A2D7352}" presName="sp" presStyleCnt="0"/>
      <dgm:spPr/>
    </dgm:pt>
    <dgm:pt modelId="{6272391C-D9B0-47A7-A844-FE05089B5BC0}" type="pres">
      <dgm:prSet presAssocID="{3E51E128-FE1E-492D-82C8-5750460E04C6}" presName="linNode" presStyleCnt="0"/>
      <dgm:spPr/>
    </dgm:pt>
    <dgm:pt modelId="{2EC388DC-42D4-4841-B0DA-E258E92F6CF5}" type="pres">
      <dgm:prSet presAssocID="{3E51E128-FE1E-492D-82C8-5750460E04C6}" presName="parentText" presStyleLbl="node1" presStyleIdx="2" presStyleCnt="3">
        <dgm:presLayoutVars>
          <dgm:chMax val="1"/>
          <dgm:bulletEnabled val="1"/>
        </dgm:presLayoutVars>
      </dgm:prSet>
      <dgm:spPr/>
    </dgm:pt>
    <dgm:pt modelId="{97D88662-D86F-42F5-8E04-B87FCC6C5DFC}" type="pres">
      <dgm:prSet presAssocID="{3E51E128-FE1E-492D-82C8-5750460E04C6}" presName="descendantText" presStyleLbl="alignAccFollowNode1" presStyleIdx="2" presStyleCnt="3">
        <dgm:presLayoutVars>
          <dgm:bulletEnabled val="1"/>
        </dgm:presLayoutVars>
      </dgm:prSet>
      <dgm:spPr/>
    </dgm:pt>
  </dgm:ptLst>
  <dgm:cxnLst>
    <dgm:cxn modelId="{7B127725-8C43-4F6F-BCE9-F09412D7EBD9}" type="presOf" srcId="{C45CB8C4-2EEB-4EAF-B6CB-D1730EDD28A9}" destId="{1CAD748E-F002-43A5-88B2-9F76452C026C}" srcOrd="0" destOrd="0" presId="urn:microsoft.com/office/officeart/2005/8/layout/vList5"/>
    <dgm:cxn modelId="{A550EF2D-49FB-4385-AAB0-24CB91FA86E0}" type="presOf" srcId="{5ECC098D-CBFE-4115-8B25-1576E177CFD6}" destId="{8710309F-4F84-4BBD-AA5A-C33A2D8EFB6F}" srcOrd="0" destOrd="0" presId="urn:microsoft.com/office/officeart/2005/8/layout/vList5"/>
    <dgm:cxn modelId="{67A8F63B-9C5F-4B83-BAE3-53316D0C176A}" type="presOf" srcId="{80780376-4A35-4235-BA99-F1EB0F87AF0E}" destId="{56EB235F-8B29-401F-9DC4-0AC82D9DBD4D}" srcOrd="0" destOrd="0" presId="urn:microsoft.com/office/officeart/2005/8/layout/vList5"/>
    <dgm:cxn modelId="{94FB2560-0BA0-4473-9E6C-0F9FBE9F647A}" type="presOf" srcId="{02EE0509-6723-4974-B939-15D4242EF97D}" destId="{C0BCBF5B-1905-4FA3-9A2F-052EFCEBEEB9}" srcOrd="0" destOrd="1" presId="urn:microsoft.com/office/officeart/2005/8/layout/vList5"/>
    <dgm:cxn modelId="{3B55D449-3C17-4101-852F-97A112C6DF88}" type="presOf" srcId="{FE61145A-5BAA-48A4-B25C-5D009559D650}" destId="{BB0DEDC8-CD2C-4C59-9D12-9D52ADC24471}" srcOrd="0" destOrd="0" presId="urn:microsoft.com/office/officeart/2005/8/layout/vList5"/>
    <dgm:cxn modelId="{31744A6C-666D-4509-A09D-042EAD85006E}" srcId="{5ECC098D-CBFE-4115-8B25-1576E177CFD6}" destId="{9F121F9D-C0B3-4B05-AF30-50E5424D3BD6}" srcOrd="0" destOrd="0" parTransId="{80AFDADC-09EC-4DA6-AE33-B5FC48B35CBC}" sibTransId="{E6CBD548-922E-4514-94DB-682ED5DD0CC2}"/>
    <dgm:cxn modelId="{64728E53-C8AF-44E2-AE58-6A356BE294D3}" srcId="{FE61145A-5BAA-48A4-B25C-5D009559D650}" destId="{285F1EFA-7754-4B00-8EE2-0AF45AF6AC92}" srcOrd="1" destOrd="0" parTransId="{642E2A72-AFDF-4292-BA9B-567F4FC3C3E6}" sibTransId="{C079F343-C5F6-4320-A32C-1815EB44D843}"/>
    <dgm:cxn modelId="{C886A258-B63B-45D7-80DC-CDE7ED27656A}" type="presOf" srcId="{10575EEA-30A9-45E9-90FF-D519BAC58258}" destId="{97D88662-D86F-42F5-8E04-B87FCC6C5DFC}" srcOrd="0" destOrd="0" presId="urn:microsoft.com/office/officeart/2005/8/layout/vList5"/>
    <dgm:cxn modelId="{FFB66F7C-9E71-457C-BF28-65CDA07EAB43}" srcId="{C45CB8C4-2EEB-4EAF-B6CB-D1730EDD28A9}" destId="{3E51E128-FE1E-492D-82C8-5750460E04C6}" srcOrd="2" destOrd="0" parTransId="{5C7BDD48-CB5E-496C-BC1B-47E02AE1B39C}" sibTransId="{24610007-B957-445E-B1A1-20B4F6DCF847}"/>
    <dgm:cxn modelId="{26E8E282-2167-401B-975B-38B8650840D6}" type="presOf" srcId="{9CB9451C-7B4F-4A41-B063-51A910721949}" destId="{97D88662-D86F-42F5-8E04-B87FCC6C5DFC}" srcOrd="0" destOrd="1" presId="urn:microsoft.com/office/officeart/2005/8/layout/vList5"/>
    <dgm:cxn modelId="{77CF4198-8101-427F-9C07-6CC57F42FCA5}" type="presOf" srcId="{9F121F9D-C0B3-4B05-AF30-50E5424D3BD6}" destId="{C0BCBF5B-1905-4FA3-9A2F-052EFCEBEEB9}" srcOrd="0" destOrd="0" presId="urn:microsoft.com/office/officeart/2005/8/layout/vList5"/>
    <dgm:cxn modelId="{6F3D8598-D15F-4E67-B5B0-04C14CF0CA88}" type="presOf" srcId="{285F1EFA-7754-4B00-8EE2-0AF45AF6AC92}" destId="{56EB235F-8B29-401F-9DC4-0AC82D9DBD4D}" srcOrd="0" destOrd="1" presId="urn:microsoft.com/office/officeart/2005/8/layout/vList5"/>
    <dgm:cxn modelId="{01BF84A7-9AE5-4EE2-BAD3-F592A8FAF12D}" srcId="{5ECC098D-CBFE-4115-8B25-1576E177CFD6}" destId="{02EE0509-6723-4974-B939-15D4242EF97D}" srcOrd="1" destOrd="0" parTransId="{4586BA42-FCE4-49E1-BBA4-D787F7180C80}" sibTransId="{D0A90A2D-204E-464B-BFAE-05600CD8B589}"/>
    <dgm:cxn modelId="{F32212B8-4610-4880-8D05-22C1E75F5F8B}" srcId="{3E51E128-FE1E-492D-82C8-5750460E04C6}" destId="{9CB9451C-7B4F-4A41-B063-51A910721949}" srcOrd="1" destOrd="0" parTransId="{35A3EFC5-58E1-440C-81EC-E8237730629F}" sibTransId="{49B28AD6-2752-4D9C-8BF1-8C7F15EEDBE4}"/>
    <dgm:cxn modelId="{FCEB24BD-DFE7-4516-965E-F6E10F39D808}" srcId="{FE61145A-5BAA-48A4-B25C-5D009559D650}" destId="{80780376-4A35-4235-BA99-F1EB0F87AF0E}" srcOrd="0" destOrd="0" parTransId="{749A251A-98C1-4A83-AAE8-A540FAA00C90}" sibTransId="{79CDF77D-281B-474B-BAB0-BE6E2E73BF95}"/>
    <dgm:cxn modelId="{EC33DFC9-FEBA-4780-99EC-0108534E4CA5}" srcId="{C45CB8C4-2EEB-4EAF-B6CB-D1730EDD28A9}" destId="{5ECC098D-CBFE-4115-8B25-1576E177CFD6}" srcOrd="0" destOrd="0" parTransId="{511F929A-90D2-43E2-9EAF-54B551D72E48}" sibTransId="{AEE49020-E191-49D8-8FC8-439582B3A888}"/>
    <dgm:cxn modelId="{742E9DE3-8C4A-4762-BDED-4B297337DF11}" type="presOf" srcId="{3E51E128-FE1E-492D-82C8-5750460E04C6}" destId="{2EC388DC-42D4-4841-B0DA-E258E92F6CF5}" srcOrd="0" destOrd="0" presId="urn:microsoft.com/office/officeart/2005/8/layout/vList5"/>
    <dgm:cxn modelId="{010E06E4-51C6-4831-8A91-3D1468511977}" srcId="{C45CB8C4-2EEB-4EAF-B6CB-D1730EDD28A9}" destId="{FE61145A-5BAA-48A4-B25C-5D009559D650}" srcOrd="1" destOrd="0" parTransId="{12B725A3-7D74-4E5B-B9B1-7D5997888F37}" sibTransId="{E74476E8-15E1-4B2D-8CBA-1F154A2D7352}"/>
    <dgm:cxn modelId="{D2EC38E7-BEE1-46EF-ACFC-008851F29EA9}" srcId="{3E51E128-FE1E-492D-82C8-5750460E04C6}" destId="{10575EEA-30A9-45E9-90FF-D519BAC58258}" srcOrd="0" destOrd="0" parTransId="{0E891690-DD83-498C-9D4A-0AA82DC18A36}" sibTransId="{289C0A11-244A-4D27-A2B1-37D8B54DA0BF}"/>
    <dgm:cxn modelId="{20D704B9-F190-49C4-A528-80499EAD4DCD}" type="presParOf" srcId="{1CAD748E-F002-43A5-88B2-9F76452C026C}" destId="{117E492E-DCAB-4A38-A2BF-3D8E6A9685A3}" srcOrd="0" destOrd="0" presId="urn:microsoft.com/office/officeart/2005/8/layout/vList5"/>
    <dgm:cxn modelId="{79F353F7-AEE7-43BF-9E67-A6998360947A}" type="presParOf" srcId="{117E492E-DCAB-4A38-A2BF-3D8E6A9685A3}" destId="{8710309F-4F84-4BBD-AA5A-C33A2D8EFB6F}" srcOrd="0" destOrd="0" presId="urn:microsoft.com/office/officeart/2005/8/layout/vList5"/>
    <dgm:cxn modelId="{E7C366C8-5299-4863-A514-D3103CF5240B}" type="presParOf" srcId="{117E492E-DCAB-4A38-A2BF-3D8E6A9685A3}" destId="{C0BCBF5B-1905-4FA3-9A2F-052EFCEBEEB9}" srcOrd="1" destOrd="0" presId="urn:microsoft.com/office/officeart/2005/8/layout/vList5"/>
    <dgm:cxn modelId="{489B93BA-639E-45EE-BB86-850A72DE80D6}" type="presParOf" srcId="{1CAD748E-F002-43A5-88B2-9F76452C026C}" destId="{116FDE48-871E-4233-ABBF-BF0D83FF286D}" srcOrd="1" destOrd="0" presId="urn:microsoft.com/office/officeart/2005/8/layout/vList5"/>
    <dgm:cxn modelId="{380153B5-5B38-42D7-87CF-C5EB9FF0C863}" type="presParOf" srcId="{1CAD748E-F002-43A5-88B2-9F76452C026C}" destId="{A43CD277-B96A-4AEF-8CBA-7B6CF2B452B9}" srcOrd="2" destOrd="0" presId="urn:microsoft.com/office/officeart/2005/8/layout/vList5"/>
    <dgm:cxn modelId="{4829E999-2621-4578-B882-A25106FFA5AB}" type="presParOf" srcId="{A43CD277-B96A-4AEF-8CBA-7B6CF2B452B9}" destId="{BB0DEDC8-CD2C-4C59-9D12-9D52ADC24471}" srcOrd="0" destOrd="0" presId="urn:microsoft.com/office/officeart/2005/8/layout/vList5"/>
    <dgm:cxn modelId="{1B6B3AA1-A618-4CAA-9B7C-F7A055B3CB58}" type="presParOf" srcId="{A43CD277-B96A-4AEF-8CBA-7B6CF2B452B9}" destId="{56EB235F-8B29-401F-9DC4-0AC82D9DBD4D}" srcOrd="1" destOrd="0" presId="urn:microsoft.com/office/officeart/2005/8/layout/vList5"/>
    <dgm:cxn modelId="{08176300-2146-4EE1-B9E6-11BD6E1F753A}" type="presParOf" srcId="{1CAD748E-F002-43A5-88B2-9F76452C026C}" destId="{5A5331B6-9674-494D-AA8E-0A488BBEA7CB}" srcOrd="3" destOrd="0" presId="urn:microsoft.com/office/officeart/2005/8/layout/vList5"/>
    <dgm:cxn modelId="{DF448DD9-FC0F-4019-9054-7394F86F6903}" type="presParOf" srcId="{1CAD748E-F002-43A5-88B2-9F76452C026C}" destId="{6272391C-D9B0-47A7-A844-FE05089B5BC0}" srcOrd="4" destOrd="0" presId="urn:microsoft.com/office/officeart/2005/8/layout/vList5"/>
    <dgm:cxn modelId="{22969DE6-BE9C-4F8F-94FF-7E0CDA5F25DA}" type="presParOf" srcId="{6272391C-D9B0-47A7-A844-FE05089B5BC0}" destId="{2EC388DC-42D4-4841-B0DA-E258E92F6CF5}" srcOrd="0" destOrd="0" presId="urn:microsoft.com/office/officeart/2005/8/layout/vList5"/>
    <dgm:cxn modelId="{91F835D5-5393-4D7E-830F-95E4E20C1CFB}" type="presParOf" srcId="{6272391C-D9B0-47A7-A844-FE05089B5BC0}" destId="{97D88662-D86F-42F5-8E04-B87FCC6C5DFC}"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B3D228B3-3D8D-43FE-8272-A28DD1E630C4}" type="doc">
      <dgm:prSet loTypeId="urn:microsoft.com/office/officeart/2005/8/layout/vProcess5" loCatId="process" qsTypeId="urn:microsoft.com/office/officeart/2005/8/quickstyle/simple1" qsCatId="simple" csTypeId="urn:microsoft.com/office/officeart/2005/8/colors/accent2_4" csCatId="accent2" phldr="1"/>
      <dgm:spPr/>
      <dgm:t>
        <a:bodyPr/>
        <a:lstStyle/>
        <a:p>
          <a:endParaRPr lang="it-IT"/>
        </a:p>
      </dgm:t>
    </dgm:pt>
    <dgm:pt modelId="{2A71EC41-1938-49B4-9077-21D45CD6DEBC}">
      <dgm:prSet phldrT="[Testo]"/>
      <dgm:spPr/>
      <dgm:t>
        <a:bodyPr/>
        <a:lstStyle/>
        <a:p>
          <a:pPr>
            <a:buFont typeface="Arial" panose="020B0604020202020204" pitchFamily="34" charset="0"/>
            <a:buChar char="•"/>
          </a:pPr>
          <a:r>
            <a:rPr lang="it-IT" noProof="0" dirty="0" err="1"/>
            <a:t>Segmentation</a:t>
          </a:r>
          <a:r>
            <a:rPr lang="it-IT" noProof="0" dirty="0"/>
            <a:t> with </a:t>
          </a:r>
          <a:r>
            <a:rPr lang="it-IT" noProof="0" dirty="0" err="1"/>
            <a:t>different</a:t>
          </a:r>
          <a:r>
            <a:rPr lang="it-IT" noProof="0" dirty="0"/>
            <a:t> window sizes and </a:t>
          </a:r>
          <a:r>
            <a:rPr lang="it-IT" noProof="0" dirty="0" err="1"/>
            <a:t>overlaps</a:t>
          </a:r>
          <a:endParaRPr lang="it-IT" dirty="0"/>
        </a:p>
      </dgm:t>
    </dgm:pt>
    <dgm:pt modelId="{0DA23524-C1F3-448C-8B6B-DB1DF0EAADCB}" type="parTrans" cxnId="{7508B096-5E8D-44AA-880A-B3C2F0124167}">
      <dgm:prSet/>
      <dgm:spPr/>
      <dgm:t>
        <a:bodyPr/>
        <a:lstStyle/>
        <a:p>
          <a:endParaRPr lang="it-IT"/>
        </a:p>
      </dgm:t>
    </dgm:pt>
    <dgm:pt modelId="{EB0F4492-9FF7-4E26-AB6F-C8DA9D2F72C9}" type="sibTrans" cxnId="{7508B096-5E8D-44AA-880A-B3C2F0124167}">
      <dgm:prSet/>
      <dgm:spPr/>
      <dgm:t>
        <a:bodyPr/>
        <a:lstStyle/>
        <a:p>
          <a:endParaRPr lang="it-IT"/>
        </a:p>
      </dgm:t>
    </dgm:pt>
    <dgm:pt modelId="{FEB19528-34A2-4787-BD62-69498BB42503}">
      <dgm:prSet phldrT="[Testo]"/>
      <dgm:spPr/>
      <dgm:t>
        <a:bodyPr/>
        <a:lstStyle/>
        <a:p>
          <a:pPr>
            <a:buFont typeface="Arial" panose="020B0604020202020204" pitchFamily="34" charset="0"/>
            <a:buChar char="•"/>
          </a:pPr>
          <a:r>
            <a:rPr lang="en-GB" dirty="0"/>
            <a:t>Peak detection with adaptive threshold using custom algorithm</a:t>
          </a:r>
          <a:endParaRPr lang="it-IT" dirty="0"/>
        </a:p>
      </dgm:t>
    </dgm:pt>
    <dgm:pt modelId="{7EAF5510-C23F-4B80-AFA8-4B8EC90F386B}" type="parTrans" cxnId="{1380E608-7FE9-4282-B055-4E03AC6CE21A}">
      <dgm:prSet/>
      <dgm:spPr/>
      <dgm:t>
        <a:bodyPr/>
        <a:lstStyle/>
        <a:p>
          <a:endParaRPr lang="it-IT"/>
        </a:p>
      </dgm:t>
    </dgm:pt>
    <dgm:pt modelId="{D422FBB7-478F-430D-A56A-580987710D20}" type="sibTrans" cxnId="{1380E608-7FE9-4282-B055-4E03AC6CE21A}">
      <dgm:prSet/>
      <dgm:spPr/>
      <dgm:t>
        <a:bodyPr/>
        <a:lstStyle/>
        <a:p>
          <a:endParaRPr lang="it-IT"/>
        </a:p>
      </dgm:t>
    </dgm:pt>
    <dgm:pt modelId="{2A323E68-646A-4F51-A187-D354DC205E7A}">
      <dgm:prSet phldrT="[Testo]"/>
      <dgm:spPr/>
      <dgm:t>
        <a:bodyPr/>
        <a:lstStyle/>
        <a:p>
          <a:pPr>
            <a:buFont typeface="Arial" panose="020B0604020202020204" pitchFamily="34" charset="0"/>
            <a:buChar char="•"/>
          </a:pPr>
          <a:r>
            <a:rPr lang="en-GB" dirty="0"/>
            <a:t>Valley detection as minimum point between two near peaks</a:t>
          </a:r>
          <a:endParaRPr lang="it-IT" dirty="0"/>
        </a:p>
      </dgm:t>
    </dgm:pt>
    <dgm:pt modelId="{3F7BE91C-E6A0-4391-B73A-EEF68D313E5F}" type="parTrans" cxnId="{9953B86F-6A3F-47CC-A57B-8D9311995DA3}">
      <dgm:prSet/>
      <dgm:spPr/>
      <dgm:t>
        <a:bodyPr/>
        <a:lstStyle/>
        <a:p>
          <a:endParaRPr lang="it-IT"/>
        </a:p>
      </dgm:t>
    </dgm:pt>
    <dgm:pt modelId="{F55E766F-65EC-4973-96B2-4FF495AFA166}" type="sibTrans" cxnId="{9953B86F-6A3F-47CC-A57B-8D9311995DA3}">
      <dgm:prSet/>
      <dgm:spPr/>
      <dgm:t>
        <a:bodyPr/>
        <a:lstStyle/>
        <a:p>
          <a:endParaRPr lang="it-IT"/>
        </a:p>
      </dgm:t>
    </dgm:pt>
    <dgm:pt modelId="{26BBE814-D005-46A0-918E-64E18072987A}" type="pres">
      <dgm:prSet presAssocID="{B3D228B3-3D8D-43FE-8272-A28DD1E630C4}" presName="outerComposite" presStyleCnt="0">
        <dgm:presLayoutVars>
          <dgm:chMax val="5"/>
          <dgm:dir/>
          <dgm:resizeHandles val="exact"/>
        </dgm:presLayoutVars>
      </dgm:prSet>
      <dgm:spPr/>
    </dgm:pt>
    <dgm:pt modelId="{11C710A8-626D-4E76-9454-D41A33139C95}" type="pres">
      <dgm:prSet presAssocID="{B3D228B3-3D8D-43FE-8272-A28DD1E630C4}" presName="dummyMaxCanvas" presStyleCnt="0">
        <dgm:presLayoutVars/>
      </dgm:prSet>
      <dgm:spPr/>
    </dgm:pt>
    <dgm:pt modelId="{DFA4DB07-AE7E-40EC-9181-7C7CBA9B622C}" type="pres">
      <dgm:prSet presAssocID="{B3D228B3-3D8D-43FE-8272-A28DD1E630C4}" presName="ThreeNodes_1" presStyleLbl="node1" presStyleIdx="0" presStyleCnt="3">
        <dgm:presLayoutVars>
          <dgm:bulletEnabled val="1"/>
        </dgm:presLayoutVars>
      </dgm:prSet>
      <dgm:spPr/>
    </dgm:pt>
    <dgm:pt modelId="{5F38FFE2-52B4-4C37-AE5E-8E06707475AB}" type="pres">
      <dgm:prSet presAssocID="{B3D228B3-3D8D-43FE-8272-A28DD1E630C4}" presName="ThreeNodes_2" presStyleLbl="node1" presStyleIdx="1" presStyleCnt="3">
        <dgm:presLayoutVars>
          <dgm:bulletEnabled val="1"/>
        </dgm:presLayoutVars>
      </dgm:prSet>
      <dgm:spPr/>
    </dgm:pt>
    <dgm:pt modelId="{67AA26FD-44F1-45E9-9939-65FC5DFB3D7F}" type="pres">
      <dgm:prSet presAssocID="{B3D228B3-3D8D-43FE-8272-A28DD1E630C4}" presName="ThreeNodes_3" presStyleLbl="node1" presStyleIdx="2" presStyleCnt="3">
        <dgm:presLayoutVars>
          <dgm:bulletEnabled val="1"/>
        </dgm:presLayoutVars>
      </dgm:prSet>
      <dgm:spPr/>
    </dgm:pt>
    <dgm:pt modelId="{9161F3F2-017D-4F59-80A5-DF4AE66F456C}" type="pres">
      <dgm:prSet presAssocID="{B3D228B3-3D8D-43FE-8272-A28DD1E630C4}" presName="ThreeConn_1-2" presStyleLbl="fgAccFollowNode1" presStyleIdx="0" presStyleCnt="2">
        <dgm:presLayoutVars>
          <dgm:bulletEnabled val="1"/>
        </dgm:presLayoutVars>
      </dgm:prSet>
      <dgm:spPr/>
    </dgm:pt>
    <dgm:pt modelId="{BD30E621-FDD0-4575-8A71-901D50C4275B}" type="pres">
      <dgm:prSet presAssocID="{B3D228B3-3D8D-43FE-8272-A28DD1E630C4}" presName="ThreeConn_2-3" presStyleLbl="fgAccFollowNode1" presStyleIdx="1" presStyleCnt="2">
        <dgm:presLayoutVars>
          <dgm:bulletEnabled val="1"/>
        </dgm:presLayoutVars>
      </dgm:prSet>
      <dgm:spPr/>
    </dgm:pt>
    <dgm:pt modelId="{AD12EC03-EE51-49E2-B6EC-0DC8E4F27F55}" type="pres">
      <dgm:prSet presAssocID="{B3D228B3-3D8D-43FE-8272-A28DD1E630C4}" presName="ThreeNodes_1_text" presStyleLbl="node1" presStyleIdx="2" presStyleCnt="3">
        <dgm:presLayoutVars>
          <dgm:bulletEnabled val="1"/>
        </dgm:presLayoutVars>
      </dgm:prSet>
      <dgm:spPr/>
    </dgm:pt>
    <dgm:pt modelId="{303C1F1D-56DB-4968-8CD2-63DC976C25BF}" type="pres">
      <dgm:prSet presAssocID="{B3D228B3-3D8D-43FE-8272-A28DD1E630C4}" presName="ThreeNodes_2_text" presStyleLbl="node1" presStyleIdx="2" presStyleCnt="3">
        <dgm:presLayoutVars>
          <dgm:bulletEnabled val="1"/>
        </dgm:presLayoutVars>
      </dgm:prSet>
      <dgm:spPr/>
    </dgm:pt>
    <dgm:pt modelId="{E1D097F6-401E-4917-8DA2-32CB53D2FB49}" type="pres">
      <dgm:prSet presAssocID="{B3D228B3-3D8D-43FE-8272-A28DD1E630C4}" presName="ThreeNodes_3_text" presStyleLbl="node1" presStyleIdx="2" presStyleCnt="3">
        <dgm:presLayoutVars>
          <dgm:bulletEnabled val="1"/>
        </dgm:presLayoutVars>
      </dgm:prSet>
      <dgm:spPr/>
    </dgm:pt>
  </dgm:ptLst>
  <dgm:cxnLst>
    <dgm:cxn modelId="{1380E608-7FE9-4282-B055-4E03AC6CE21A}" srcId="{B3D228B3-3D8D-43FE-8272-A28DD1E630C4}" destId="{FEB19528-34A2-4787-BD62-69498BB42503}" srcOrd="1" destOrd="0" parTransId="{7EAF5510-C23F-4B80-AFA8-4B8EC90F386B}" sibTransId="{D422FBB7-478F-430D-A56A-580987710D20}"/>
    <dgm:cxn modelId="{CB622467-E640-44AE-9F9E-0424D5D514C0}" type="presOf" srcId="{FEB19528-34A2-4787-BD62-69498BB42503}" destId="{5F38FFE2-52B4-4C37-AE5E-8E06707475AB}" srcOrd="0" destOrd="0" presId="urn:microsoft.com/office/officeart/2005/8/layout/vProcess5"/>
    <dgm:cxn modelId="{9953B86F-6A3F-47CC-A57B-8D9311995DA3}" srcId="{B3D228B3-3D8D-43FE-8272-A28DD1E630C4}" destId="{2A323E68-646A-4F51-A187-D354DC205E7A}" srcOrd="2" destOrd="0" parTransId="{3F7BE91C-E6A0-4391-B73A-EEF68D313E5F}" sibTransId="{F55E766F-65EC-4973-96B2-4FF495AFA166}"/>
    <dgm:cxn modelId="{83CB017E-7F02-4608-8A08-0306E2ADCB63}" type="presOf" srcId="{D422FBB7-478F-430D-A56A-580987710D20}" destId="{BD30E621-FDD0-4575-8A71-901D50C4275B}" srcOrd="0" destOrd="0" presId="urn:microsoft.com/office/officeart/2005/8/layout/vProcess5"/>
    <dgm:cxn modelId="{D5BBD77F-1371-458C-A475-42DF27D8D241}" type="presOf" srcId="{B3D228B3-3D8D-43FE-8272-A28DD1E630C4}" destId="{26BBE814-D005-46A0-918E-64E18072987A}" srcOrd="0" destOrd="0" presId="urn:microsoft.com/office/officeart/2005/8/layout/vProcess5"/>
    <dgm:cxn modelId="{7508B096-5E8D-44AA-880A-B3C2F0124167}" srcId="{B3D228B3-3D8D-43FE-8272-A28DD1E630C4}" destId="{2A71EC41-1938-49B4-9077-21D45CD6DEBC}" srcOrd="0" destOrd="0" parTransId="{0DA23524-C1F3-448C-8B6B-DB1DF0EAADCB}" sibTransId="{EB0F4492-9FF7-4E26-AB6F-C8DA9D2F72C9}"/>
    <dgm:cxn modelId="{A5233B97-1172-4874-94D7-3F663C0185A1}" type="presOf" srcId="{2A71EC41-1938-49B4-9077-21D45CD6DEBC}" destId="{DFA4DB07-AE7E-40EC-9181-7C7CBA9B622C}" srcOrd="0" destOrd="0" presId="urn:microsoft.com/office/officeart/2005/8/layout/vProcess5"/>
    <dgm:cxn modelId="{FB836A9B-000A-42EC-830F-9294DE6E7F61}" type="presOf" srcId="{FEB19528-34A2-4787-BD62-69498BB42503}" destId="{303C1F1D-56DB-4968-8CD2-63DC976C25BF}" srcOrd="1" destOrd="0" presId="urn:microsoft.com/office/officeart/2005/8/layout/vProcess5"/>
    <dgm:cxn modelId="{56858E9B-CB5D-49EE-B6EC-FEB5C58A1643}" type="presOf" srcId="{EB0F4492-9FF7-4E26-AB6F-C8DA9D2F72C9}" destId="{9161F3F2-017D-4F59-80A5-DF4AE66F456C}" srcOrd="0" destOrd="0" presId="urn:microsoft.com/office/officeart/2005/8/layout/vProcess5"/>
    <dgm:cxn modelId="{A35745C9-0CE1-4316-9349-CA051D2BFA43}" type="presOf" srcId="{2A71EC41-1938-49B4-9077-21D45CD6DEBC}" destId="{AD12EC03-EE51-49E2-B6EC-0DC8E4F27F55}" srcOrd="1" destOrd="0" presId="urn:microsoft.com/office/officeart/2005/8/layout/vProcess5"/>
    <dgm:cxn modelId="{6CF767EE-0C22-4CFD-BD4C-B5DD3C2E4FB1}" type="presOf" srcId="{2A323E68-646A-4F51-A187-D354DC205E7A}" destId="{67AA26FD-44F1-45E9-9939-65FC5DFB3D7F}" srcOrd="0" destOrd="0" presId="urn:microsoft.com/office/officeart/2005/8/layout/vProcess5"/>
    <dgm:cxn modelId="{4714ABFB-F074-41E1-B0DD-E3D3342981C7}" type="presOf" srcId="{2A323E68-646A-4F51-A187-D354DC205E7A}" destId="{E1D097F6-401E-4917-8DA2-32CB53D2FB49}" srcOrd="1" destOrd="0" presId="urn:microsoft.com/office/officeart/2005/8/layout/vProcess5"/>
    <dgm:cxn modelId="{07A8B102-94C0-4A51-B602-170E794537D0}" type="presParOf" srcId="{26BBE814-D005-46A0-918E-64E18072987A}" destId="{11C710A8-626D-4E76-9454-D41A33139C95}" srcOrd="0" destOrd="0" presId="urn:microsoft.com/office/officeart/2005/8/layout/vProcess5"/>
    <dgm:cxn modelId="{A1DEB52D-5A63-45BB-9C09-2F658D3C4695}" type="presParOf" srcId="{26BBE814-D005-46A0-918E-64E18072987A}" destId="{DFA4DB07-AE7E-40EC-9181-7C7CBA9B622C}" srcOrd="1" destOrd="0" presId="urn:microsoft.com/office/officeart/2005/8/layout/vProcess5"/>
    <dgm:cxn modelId="{59236A89-6274-45D9-A6CB-764165CAB397}" type="presParOf" srcId="{26BBE814-D005-46A0-918E-64E18072987A}" destId="{5F38FFE2-52B4-4C37-AE5E-8E06707475AB}" srcOrd="2" destOrd="0" presId="urn:microsoft.com/office/officeart/2005/8/layout/vProcess5"/>
    <dgm:cxn modelId="{E8638A3D-E2B8-4661-AEA6-2D552AA99687}" type="presParOf" srcId="{26BBE814-D005-46A0-918E-64E18072987A}" destId="{67AA26FD-44F1-45E9-9939-65FC5DFB3D7F}" srcOrd="3" destOrd="0" presId="urn:microsoft.com/office/officeart/2005/8/layout/vProcess5"/>
    <dgm:cxn modelId="{C15D48CA-BFE0-446E-B020-613690E0240D}" type="presParOf" srcId="{26BBE814-D005-46A0-918E-64E18072987A}" destId="{9161F3F2-017D-4F59-80A5-DF4AE66F456C}" srcOrd="4" destOrd="0" presId="urn:microsoft.com/office/officeart/2005/8/layout/vProcess5"/>
    <dgm:cxn modelId="{47AA5301-5D85-4841-8887-B0981F91E38A}" type="presParOf" srcId="{26BBE814-D005-46A0-918E-64E18072987A}" destId="{BD30E621-FDD0-4575-8A71-901D50C4275B}" srcOrd="5" destOrd="0" presId="urn:microsoft.com/office/officeart/2005/8/layout/vProcess5"/>
    <dgm:cxn modelId="{F3074769-4823-4E28-AA65-EB23A3BF3450}" type="presParOf" srcId="{26BBE814-D005-46A0-918E-64E18072987A}" destId="{AD12EC03-EE51-49E2-B6EC-0DC8E4F27F55}" srcOrd="6" destOrd="0" presId="urn:microsoft.com/office/officeart/2005/8/layout/vProcess5"/>
    <dgm:cxn modelId="{91404673-CD2B-40CF-A29A-E4C7D932E62D}" type="presParOf" srcId="{26BBE814-D005-46A0-918E-64E18072987A}" destId="{303C1F1D-56DB-4968-8CD2-63DC976C25BF}" srcOrd="7" destOrd="0" presId="urn:microsoft.com/office/officeart/2005/8/layout/vProcess5"/>
    <dgm:cxn modelId="{60076666-DB75-4D14-88E3-21AF69032568}" type="presParOf" srcId="{26BBE814-D005-46A0-918E-64E18072987A}" destId="{E1D097F6-401E-4917-8DA2-32CB53D2FB49}"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DA21368-A943-46F6-A48D-62F8889CEE1C}"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en-US"/>
        </a:p>
      </dgm:t>
    </dgm:pt>
    <dgm:pt modelId="{D0772E71-D491-490C-8935-44C4129920C3}">
      <dgm:prSet/>
      <dgm:spPr/>
      <dgm:t>
        <a:bodyPr/>
        <a:lstStyle/>
        <a:p>
          <a:r>
            <a:rPr lang="it-IT" b="0" i="0" dirty="0"/>
            <a:t>«good» and «</a:t>
          </a:r>
          <a:r>
            <a:rPr lang="it-IT" b="0" i="0" dirty="0" err="1"/>
            <a:t>bad</a:t>
          </a:r>
          <a:r>
            <a:rPr lang="it-IT" b="0" i="0" dirty="0"/>
            <a:t>» </a:t>
          </a:r>
          <a:r>
            <a:rPr lang="it-IT" b="0" i="0" dirty="0" err="1"/>
            <a:t>signals</a:t>
          </a:r>
          <a:r>
            <a:rPr lang="it-IT" b="0" i="0" dirty="0"/>
            <a:t> </a:t>
          </a:r>
          <a:r>
            <a:rPr lang="it-IT" b="0" i="0" dirty="0" err="1"/>
            <a:t>differ</a:t>
          </a:r>
          <a:r>
            <a:rPr lang="it-IT" b="0" i="0" dirty="0"/>
            <a:t> in </a:t>
          </a:r>
          <a:r>
            <a:rPr lang="it-IT" b="0" i="0" dirty="0" err="1"/>
            <a:t>shape</a:t>
          </a:r>
          <a:endParaRPr lang="en-US" b="0" dirty="0"/>
        </a:p>
      </dgm:t>
    </dgm:pt>
    <dgm:pt modelId="{2426AF92-18CF-4241-BAB3-B2F378519637}" type="parTrans" cxnId="{0998DD14-1743-4297-9902-42904587C0E7}">
      <dgm:prSet/>
      <dgm:spPr/>
      <dgm:t>
        <a:bodyPr/>
        <a:lstStyle/>
        <a:p>
          <a:endParaRPr lang="en-US"/>
        </a:p>
      </dgm:t>
    </dgm:pt>
    <dgm:pt modelId="{13994CA5-8DC3-499F-8BD4-7DA8F2CCADC9}" type="sibTrans" cxnId="{0998DD14-1743-4297-9902-42904587C0E7}">
      <dgm:prSet/>
      <dgm:spPr/>
      <dgm:t>
        <a:bodyPr/>
        <a:lstStyle/>
        <a:p>
          <a:endParaRPr lang="en-US"/>
        </a:p>
      </dgm:t>
    </dgm:pt>
    <dgm:pt modelId="{ED0F7B22-B33E-4236-95F9-AA68979C41B7}">
      <dgm:prSet/>
      <dgm:spPr/>
      <dgm:t>
        <a:bodyPr/>
        <a:lstStyle/>
        <a:p>
          <a:r>
            <a:rPr lang="it-IT"/>
            <a:t>Location in time of peak/valleys and their value range</a:t>
          </a:r>
          <a:endParaRPr lang="en-US"/>
        </a:p>
      </dgm:t>
    </dgm:pt>
    <dgm:pt modelId="{A5BD03A3-E883-40DF-AF7E-736805B0E5E8}" type="parTrans" cxnId="{2A8A2E7A-6364-4E5E-84DC-B4E34CF9EBA1}">
      <dgm:prSet/>
      <dgm:spPr/>
      <dgm:t>
        <a:bodyPr/>
        <a:lstStyle/>
        <a:p>
          <a:endParaRPr lang="en-US"/>
        </a:p>
      </dgm:t>
    </dgm:pt>
    <dgm:pt modelId="{2BCF8DC5-FDC6-4669-A87C-EF940BDD895A}" type="sibTrans" cxnId="{2A8A2E7A-6364-4E5E-84DC-B4E34CF9EBA1}">
      <dgm:prSet/>
      <dgm:spPr/>
      <dgm:t>
        <a:bodyPr/>
        <a:lstStyle/>
        <a:p>
          <a:endParaRPr lang="en-US"/>
        </a:p>
      </dgm:t>
    </dgm:pt>
    <dgm:pt modelId="{8B2C9F51-BD90-4F60-AD19-E40AE1C03220}">
      <dgm:prSet/>
      <dgm:spPr/>
      <dgm:t>
        <a:bodyPr/>
        <a:lstStyle/>
        <a:p>
          <a:r>
            <a:rPr lang="it-IT" b="0" i="0" dirty="0" err="1"/>
            <a:t>Normalisation</a:t>
          </a:r>
          <a:r>
            <a:rPr lang="it-IT" b="0" i="0" dirty="0"/>
            <a:t> of </a:t>
          </a:r>
          <a:r>
            <a:rPr lang="it-IT" b="0" i="0" dirty="0" err="1"/>
            <a:t>signal</a:t>
          </a:r>
          <a:r>
            <a:rPr lang="it-IT" b="0" i="0" dirty="0"/>
            <a:t> windows</a:t>
          </a:r>
          <a:endParaRPr lang="en-US" b="0" dirty="0"/>
        </a:p>
      </dgm:t>
    </dgm:pt>
    <dgm:pt modelId="{B72ED811-91EF-4D7F-80C0-AA24F9E62B4B}" type="parTrans" cxnId="{3F53FFA3-D9D9-465D-BD50-CE65E73D5DCE}">
      <dgm:prSet/>
      <dgm:spPr/>
      <dgm:t>
        <a:bodyPr/>
        <a:lstStyle/>
        <a:p>
          <a:endParaRPr lang="en-US"/>
        </a:p>
      </dgm:t>
    </dgm:pt>
    <dgm:pt modelId="{5331250A-E302-4041-8CEC-0398FA9F5E62}" type="sibTrans" cxnId="{3F53FFA3-D9D9-465D-BD50-CE65E73D5DCE}">
      <dgm:prSet/>
      <dgm:spPr/>
      <dgm:t>
        <a:bodyPr/>
        <a:lstStyle/>
        <a:p>
          <a:endParaRPr lang="en-US"/>
        </a:p>
      </dgm:t>
    </dgm:pt>
    <dgm:pt modelId="{35DCE3DE-3B55-4BDC-8F34-B55EE6F102EA}">
      <dgm:prSet/>
      <dgm:spPr/>
      <dgm:t>
        <a:bodyPr/>
        <a:lstStyle/>
        <a:p>
          <a:r>
            <a:rPr lang="it-IT" dirty="0" err="1"/>
            <a:t>Heights</a:t>
          </a:r>
          <a:r>
            <a:rPr lang="it-IT" dirty="0"/>
            <a:t> of points </a:t>
          </a:r>
          <a:r>
            <a:rPr lang="it-IT" dirty="0" err="1"/>
            <a:t>don’t</a:t>
          </a:r>
          <a:r>
            <a:rPr lang="it-IT" dirty="0"/>
            <a:t> </a:t>
          </a:r>
          <a:r>
            <a:rPr lang="it-IT" dirty="0" err="1"/>
            <a:t>affect</a:t>
          </a:r>
          <a:r>
            <a:rPr lang="it-IT" dirty="0"/>
            <a:t> the </a:t>
          </a:r>
          <a:r>
            <a:rPr lang="it-IT" dirty="0" err="1"/>
            <a:t>shape</a:t>
          </a:r>
          <a:r>
            <a:rPr lang="it-IT" dirty="0"/>
            <a:t>, </a:t>
          </a:r>
          <a:r>
            <a:rPr lang="it-IT" dirty="0" err="1"/>
            <a:t>difference</a:t>
          </a:r>
          <a:r>
            <a:rPr lang="it-IT" dirty="0"/>
            <a:t> </a:t>
          </a:r>
          <a:r>
            <a:rPr lang="it-IT" dirty="0" err="1"/>
            <a:t>between</a:t>
          </a:r>
          <a:r>
            <a:rPr lang="it-IT" dirty="0"/>
            <a:t> </a:t>
          </a:r>
          <a:r>
            <a:rPr lang="it-IT" dirty="0" err="1"/>
            <a:t>them</a:t>
          </a:r>
          <a:r>
            <a:rPr lang="it-IT" dirty="0"/>
            <a:t> </a:t>
          </a:r>
          <a:r>
            <a:rPr lang="it-IT" dirty="0" err="1"/>
            <a:t>does</a:t>
          </a:r>
          <a:endParaRPr lang="en-US" dirty="0"/>
        </a:p>
      </dgm:t>
    </dgm:pt>
    <dgm:pt modelId="{B11C9AEE-ECED-4D85-8255-46AC4F4F2483}" type="parTrans" cxnId="{C0376C55-3159-4E41-841F-596A7A53A4F9}">
      <dgm:prSet/>
      <dgm:spPr/>
      <dgm:t>
        <a:bodyPr/>
        <a:lstStyle/>
        <a:p>
          <a:endParaRPr lang="en-US"/>
        </a:p>
      </dgm:t>
    </dgm:pt>
    <dgm:pt modelId="{0F035AC9-0544-4B25-838C-ED274D391A3F}" type="sibTrans" cxnId="{C0376C55-3159-4E41-841F-596A7A53A4F9}">
      <dgm:prSet/>
      <dgm:spPr/>
      <dgm:t>
        <a:bodyPr/>
        <a:lstStyle/>
        <a:p>
          <a:endParaRPr lang="en-US"/>
        </a:p>
      </dgm:t>
    </dgm:pt>
    <dgm:pt modelId="{6ABF48CD-B52A-4B6C-9362-75DB9B8F71F5}">
      <dgm:prSet/>
      <dgm:spPr/>
      <dgm:t>
        <a:bodyPr/>
        <a:lstStyle/>
        <a:p>
          <a:r>
            <a:rPr lang="it-IT" b="0" i="0" dirty="0" err="1"/>
            <a:t>Median</a:t>
          </a:r>
          <a:r>
            <a:rPr lang="it-IT" b="0" i="0" dirty="0"/>
            <a:t> </a:t>
          </a:r>
          <a:r>
            <a:rPr lang="it-IT" b="0" i="0" dirty="0" err="1"/>
            <a:t>among</a:t>
          </a:r>
          <a:r>
            <a:rPr lang="it-IT" b="0" i="0" dirty="0"/>
            <a:t> </a:t>
          </a:r>
          <a:r>
            <a:rPr lang="it-IT" b="0" i="0" dirty="0" err="1"/>
            <a:t>measures</a:t>
          </a:r>
          <a:endParaRPr lang="en-US" b="0" dirty="0"/>
        </a:p>
      </dgm:t>
    </dgm:pt>
    <dgm:pt modelId="{83F406BB-AFB0-4EBB-9058-290BF8EB85FC}" type="parTrans" cxnId="{AABD06EF-5D80-4939-910B-E96CE75933CF}">
      <dgm:prSet/>
      <dgm:spPr/>
      <dgm:t>
        <a:bodyPr/>
        <a:lstStyle/>
        <a:p>
          <a:endParaRPr lang="en-US"/>
        </a:p>
      </dgm:t>
    </dgm:pt>
    <dgm:pt modelId="{071C447E-FC99-4765-BEBA-EDCACE3A7DBC}" type="sibTrans" cxnId="{AABD06EF-5D80-4939-910B-E96CE75933CF}">
      <dgm:prSet/>
      <dgm:spPr/>
      <dgm:t>
        <a:bodyPr/>
        <a:lstStyle/>
        <a:p>
          <a:endParaRPr lang="en-US"/>
        </a:p>
      </dgm:t>
    </dgm:pt>
    <dgm:pt modelId="{31C44259-8549-4757-A3BD-550403409D2C}">
      <dgm:prSet/>
      <dgm:spPr/>
      <dgm:t>
        <a:bodyPr/>
        <a:lstStyle/>
        <a:p>
          <a:r>
            <a:rPr lang="it-IT" b="0" dirty="0" err="1"/>
            <a:t>Extraction</a:t>
          </a:r>
          <a:r>
            <a:rPr lang="it-IT" b="0" dirty="0"/>
            <a:t> of </a:t>
          </a:r>
          <a:r>
            <a:rPr lang="it-IT" b="0" dirty="0" err="1"/>
            <a:t>peaks</a:t>
          </a:r>
          <a:r>
            <a:rPr lang="it-IT" b="0" dirty="0"/>
            <a:t>/</a:t>
          </a:r>
          <a:r>
            <a:rPr lang="it-IT" b="0" dirty="0" err="1"/>
            <a:t>valleys-related</a:t>
          </a:r>
          <a:r>
            <a:rPr lang="it-IT" b="0" dirty="0"/>
            <a:t> </a:t>
          </a:r>
          <a:r>
            <a:rPr lang="it-IT" b="0" dirty="0" err="1"/>
            <a:t>metrics</a:t>
          </a:r>
          <a:endParaRPr lang="it-IT" b="0" dirty="0"/>
        </a:p>
      </dgm:t>
    </dgm:pt>
    <dgm:pt modelId="{2B7FC35D-244C-4BBF-B312-5CB473640B7B}" type="parTrans" cxnId="{C80E1241-9C63-4E78-A1E1-BA3946798F05}">
      <dgm:prSet/>
      <dgm:spPr/>
      <dgm:t>
        <a:bodyPr/>
        <a:lstStyle/>
        <a:p>
          <a:endParaRPr lang="it-IT"/>
        </a:p>
      </dgm:t>
    </dgm:pt>
    <dgm:pt modelId="{51DFAF94-B2E0-4F75-B03B-367544BBBBA4}" type="sibTrans" cxnId="{C80E1241-9C63-4E78-A1E1-BA3946798F05}">
      <dgm:prSet/>
      <dgm:spPr/>
      <dgm:t>
        <a:bodyPr/>
        <a:lstStyle/>
        <a:p>
          <a:endParaRPr lang="it-IT"/>
        </a:p>
      </dgm:t>
    </dgm:pt>
    <dgm:pt modelId="{85F26F07-BC02-4ECB-9C5E-04DDF01753A1}">
      <dgm:prSet/>
      <dgm:spPr/>
      <dgm:t>
        <a:bodyPr/>
        <a:lstStyle/>
        <a:p>
          <a:r>
            <a:rPr lang="it-IT" dirty="0"/>
            <a:t>Time and </a:t>
          </a:r>
          <a:r>
            <a:rPr lang="it-IT" dirty="0" err="1"/>
            <a:t>height</a:t>
          </a:r>
          <a:r>
            <a:rPr lang="it-IT" dirty="0"/>
            <a:t> </a:t>
          </a:r>
          <a:r>
            <a:rPr lang="it-IT" dirty="0" err="1"/>
            <a:t>differences</a:t>
          </a:r>
          <a:r>
            <a:rPr lang="it-IT" dirty="0"/>
            <a:t> </a:t>
          </a:r>
          <a:r>
            <a:rPr lang="it-IT" dirty="0" err="1"/>
            <a:t>between</a:t>
          </a:r>
          <a:r>
            <a:rPr lang="it-IT" dirty="0"/>
            <a:t> </a:t>
          </a:r>
          <a:r>
            <a:rPr lang="it-IT" dirty="0" err="1"/>
            <a:t>subsequent</a:t>
          </a:r>
          <a:r>
            <a:rPr lang="it-IT" dirty="0"/>
            <a:t> </a:t>
          </a:r>
          <a:r>
            <a:rPr lang="it-IT" dirty="0" err="1"/>
            <a:t>peaks</a:t>
          </a:r>
          <a:r>
            <a:rPr lang="it-IT" dirty="0"/>
            <a:t>/</a:t>
          </a:r>
          <a:r>
            <a:rPr lang="it-IT" dirty="0" err="1"/>
            <a:t>valleys</a:t>
          </a:r>
          <a:endParaRPr lang="it-IT" dirty="0"/>
        </a:p>
      </dgm:t>
    </dgm:pt>
    <dgm:pt modelId="{E272203D-AA33-44A1-9AD5-A060A131B984}" type="parTrans" cxnId="{427D465A-D08B-4BB3-8094-B87CBA0D6E20}">
      <dgm:prSet/>
      <dgm:spPr/>
      <dgm:t>
        <a:bodyPr/>
        <a:lstStyle/>
        <a:p>
          <a:endParaRPr lang="it-IT"/>
        </a:p>
      </dgm:t>
    </dgm:pt>
    <dgm:pt modelId="{DD12EF4F-5A4A-40A3-BB9D-821F4F42A448}" type="sibTrans" cxnId="{427D465A-D08B-4BB3-8094-B87CBA0D6E20}">
      <dgm:prSet/>
      <dgm:spPr/>
      <dgm:t>
        <a:bodyPr/>
        <a:lstStyle/>
        <a:p>
          <a:endParaRPr lang="it-IT"/>
        </a:p>
      </dgm:t>
    </dgm:pt>
    <dgm:pt modelId="{72E8AC41-DCCD-4F91-8848-D3D7BD2537AD}">
      <dgm:prSet/>
      <dgm:spPr/>
      <dgm:t>
        <a:bodyPr/>
        <a:lstStyle/>
        <a:p>
          <a:r>
            <a:rPr lang="it-IT" dirty="0"/>
            <a:t>Total </a:t>
          </a:r>
          <a:r>
            <a:rPr lang="it-IT" dirty="0" err="1"/>
            <a:t>number</a:t>
          </a:r>
          <a:r>
            <a:rPr lang="it-IT" dirty="0"/>
            <a:t> of </a:t>
          </a:r>
          <a:r>
            <a:rPr lang="it-IT" dirty="0" err="1"/>
            <a:t>peaks</a:t>
          </a:r>
          <a:r>
            <a:rPr lang="it-IT" dirty="0"/>
            <a:t> in window</a:t>
          </a:r>
        </a:p>
      </dgm:t>
    </dgm:pt>
    <dgm:pt modelId="{A507E03E-9A4C-4C30-9334-C58EC4C12D8A}" type="parTrans" cxnId="{76C5FEA7-3AAA-4E66-AAAB-E933114A90B5}">
      <dgm:prSet/>
      <dgm:spPr/>
      <dgm:t>
        <a:bodyPr/>
        <a:lstStyle/>
        <a:p>
          <a:endParaRPr lang="it-IT"/>
        </a:p>
      </dgm:t>
    </dgm:pt>
    <dgm:pt modelId="{0E0DC15F-F6A3-44FA-B1B4-81F112409907}" type="sibTrans" cxnId="{76C5FEA7-3AAA-4E66-AAAB-E933114A90B5}">
      <dgm:prSet/>
      <dgm:spPr/>
      <dgm:t>
        <a:bodyPr/>
        <a:lstStyle/>
        <a:p>
          <a:endParaRPr lang="it-IT"/>
        </a:p>
      </dgm:t>
    </dgm:pt>
    <dgm:pt modelId="{1581E80F-E3A0-42FE-A3D5-8985130B546E}">
      <dgm:prSet/>
      <dgm:spPr/>
      <dgm:t>
        <a:bodyPr/>
        <a:lstStyle/>
        <a:p>
          <a:r>
            <a:rPr lang="en-US" dirty="0"/>
            <a:t>We tolerate that half of the </a:t>
          </a:r>
          <a:r>
            <a:rPr lang="en-US" dirty="0" err="1"/>
            <a:t>metrics’s</a:t>
          </a:r>
          <a:r>
            <a:rPr lang="en-US" dirty="0"/>
            <a:t> values doesn’t meet thresholds</a:t>
          </a:r>
        </a:p>
      </dgm:t>
    </dgm:pt>
    <dgm:pt modelId="{E95E3A6F-4429-4F16-9E2D-3F4FBEE3BCA6}" type="parTrans" cxnId="{C33B7F01-A9E2-4FE1-94F3-B674C8388F68}">
      <dgm:prSet/>
      <dgm:spPr/>
      <dgm:t>
        <a:bodyPr/>
        <a:lstStyle/>
        <a:p>
          <a:endParaRPr lang="it-IT"/>
        </a:p>
      </dgm:t>
    </dgm:pt>
    <dgm:pt modelId="{8C104B41-20CB-4184-B5BE-4B1F1EF9F730}" type="sibTrans" cxnId="{C33B7F01-A9E2-4FE1-94F3-B674C8388F68}">
      <dgm:prSet/>
      <dgm:spPr/>
      <dgm:t>
        <a:bodyPr/>
        <a:lstStyle/>
        <a:p>
          <a:endParaRPr lang="it-IT"/>
        </a:p>
      </dgm:t>
    </dgm:pt>
    <dgm:pt modelId="{1FFBD0A5-4FD7-4770-A9D4-48AB9F50CC23}" type="pres">
      <dgm:prSet presAssocID="{CDA21368-A943-46F6-A48D-62F8889CEE1C}" presName="linear" presStyleCnt="0">
        <dgm:presLayoutVars>
          <dgm:animLvl val="lvl"/>
          <dgm:resizeHandles val="exact"/>
        </dgm:presLayoutVars>
      </dgm:prSet>
      <dgm:spPr/>
    </dgm:pt>
    <dgm:pt modelId="{F0080AF3-E1E2-4E24-BEC7-2B100E7CC5B6}" type="pres">
      <dgm:prSet presAssocID="{D0772E71-D491-490C-8935-44C4129920C3}" presName="parentText" presStyleLbl="node1" presStyleIdx="0" presStyleCnt="4">
        <dgm:presLayoutVars>
          <dgm:chMax val="0"/>
          <dgm:bulletEnabled val="1"/>
        </dgm:presLayoutVars>
      </dgm:prSet>
      <dgm:spPr/>
    </dgm:pt>
    <dgm:pt modelId="{D7380337-019F-4882-9CDF-482776A1D245}" type="pres">
      <dgm:prSet presAssocID="{D0772E71-D491-490C-8935-44C4129920C3}" presName="childText" presStyleLbl="revTx" presStyleIdx="0" presStyleCnt="4">
        <dgm:presLayoutVars>
          <dgm:bulletEnabled val="1"/>
        </dgm:presLayoutVars>
      </dgm:prSet>
      <dgm:spPr/>
    </dgm:pt>
    <dgm:pt modelId="{6D9B91B9-529A-4BA3-9F47-2E469B5D2F47}" type="pres">
      <dgm:prSet presAssocID="{8B2C9F51-BD90-4F60-AD19-E40AE1C03220}" presName="parentText" presStyleLbl="node1" presStyleIdx="1" presStyleCnt="4">
        <dgm:presLayoutVars>
          <dgm:chMax val="0"/>
          <dgm:bulletEnabled val="1"/>
        </dgm:presLayoutVars>
      </dgm:prSet>
      <dgm:spPr/>
    </dgm:pt>
    <dgm:pt modelId="{F934FE67-ADBB-4497-9D86-0C36D82CD4BD}" type="pres">
      <dgm:prSet presAssocID="{8B2C9F51-BD90-4F60-AD19-E40AE1C03220}" presName="childText" presStyleLbl="revTx" presStyleIdx="1" presStyleCnt="4">
        <dgm:presLayoutVars>
          <dgm:bulletEnabled val="1"/>
        </dgm:presLayoutVars>
      </dgm:prSet>
      <dgm:spPr/>
    </dgm:pt>
    <dgm:pt modelId="{277A8936-BE88-4FF7-A04A-520488CE611E}" type="pres">
      <dgm:prSet presAssocID="{31C44259-8549-4757-A3BD-550403409D2C}" presName="parentText" presStyleLbl="node1" presStyleIdx="2" presStyleCnt="4">
        <dgm:presLayoutVars>
          <dgm:chMax val="0"/>
          <dgm:bulletEnabled val="1"/>
        </dgm:presLayoutVars>
      </dgm:prSet>
      <dgm:spPr/>
    </dgm:pt>
    <dgm:pt modelId="{2A83536B-61E8-4BC1-A12B-0FD61C1FD0B8}" type="pres">
      <dgm:prSet presAssocID="{31C44259-8549-4757-A3BD-550403409D2C}" presName="childText" presStyleLbl="revTx" presStyleIdx="2" presStyleCnt="4">
        <dgm:presLayoutVars>
          <dgm:bulletEnabled val="1"/>
        </dgm:presLayoutVars>
      </dgm:prSet>
      <dgm:spPr/>
    </dgm:pt>
    <dgm:pt modelId="{50FD7210-11D7-40F4-B690-C4FD4FB51E80}" type="pres">
      <dgm:prSet presAssocID="{6ABF48CD-B52A-4B6C-9362-75DB9B8F71F5}" presName="parentText" presStyleLbl="node1" presStyleIdx="3" presStyleCnt="4">
        <dgm:presLayoutVars>
          <dgm:chMax val="0"/>
          <dgm:bulletEnabled val="1"/>
        </dgm:presLayoutVars>
      </dgm:prSet>
      <dgm:spPr/>
    </dgm:pt>
    <dgm:pt modelId="{69385CC5-840A-4DC4-9A0D-2AF89B515C7C}" type="pres">
      <dgm:prSet presAssocID="{6ABF48CD-B52A-4B6C-9362-75DB9B8F71F5}" presName="childText" presStyleLbl="revTx" presStyleIdx="3" presStyleCnt="4">
        <dgm:presLayoutVars>
          <dgm:bulletEnabled val="1"/>
        </dgm:presLayoutVars>
      </dgm:prSet>
      <dgm:spPr/>
    </dgm:pt>
  </dgm:ptLst>
  <dgm:cxnLst>
    <dgm:cxn modelId="{C33B7F01-A9E2-4FE1-94F3-B674C8388F68}" srcId="{6ABF48CD-B52A-4B6C-9362-75DB9B8F71F5}" destId="{1581E80F-E3A0-42FE-A3D5-8985130B546E}" srcOrd="0" destOrd="0" parTransId="{E95E3A6F-4429-4F16-9E2D-3F4FBEE3BCA6}" sibTransId="{8C104B41-20CB-4184-B5BE-4B1F1EF9F730}"/>
    <dgm:cxn modelId="{0998DD14-1743-4297-9902-42904587C0E7}" srcId="{CDA21368-A943-46F6-A48D-62F8889CEE1C}" destId="{D0772E71-D491-490C-8935-44C4129920C3}" srcOrd="0" destOrd="0" parTransId="{2426AF92-18CF-4241-BAB3-B2F378519637}" sibTransId="{13994CA5-8DC3-499F-8BD4-7DA8F2CCADC9}"/>
    <dgm:cxn modelId="{9E98101C-0F74-4F8D-9B44-048203ED772B}" type="presOf" srcId="{1581E80F-E3A0-42FE-A3D5-8985130B546E}" destId="{69385CC5-840A-4DC4-9A0D-2AF89B515C7C}" srcOrd="0" destOrd="0" presId="urn:microsoft.com/office/officeart/2005/8/layout/vList2"/>
    <dgm:cxn modelId="{7F92751D-E892-434D-AE90-DFA3CCF5D3A1}" type="presOf" srcId="{D0772E71-D491-490C-8935-44C4129920C3}" destId="{F0080AF3-E1E2-4E24-BEC7-2B100E7CC5B6}" srcOrd="0" destOrd="0" presId="urn:microsoft.com/office/officeart/2005/8/layout/vList2"/>
    <dgm:cxn modelId="{C80E1241-9C63-4E78-A1E1-BA3946798F05}" srcId="{CDA21368-A943-46F6-A48D-62F8889CEE1C}" destId="{31C44259-8549-4757-A3BD-550403409D2C}" srcOrd="2" destOrd="0" parTransId="{2B7FC35D-244C-4BBF-B312-5CB473640B7B}" sibTransId="{51DFAF94-B2E0-4F75-B03B-367544BBBBA4}"/>
    <dgm:cxn modelId="{C4BE2573-B326-4E7B-95C7-E5E5F6B98463}" type="presOf" srcId="{35DCE3DE-3B55-4BDC-8F34-B55EE6F102EA}" destId="{F934FE67-ADBB-4497-9D86-0C36D82CD4BD}" srcOrd="0" destOrd="0" presId="urn:microsoft.com/office/officeart/2005/8/layout/vList2"/>
    <dgm:cxn modelId="{C0376C55-3159-4E41-841F-596A7A53A4F9}" srcId="{8B2C9F51-BD90-4F60-AD19-E40AE1C03220}" destId="{35DCE3DE-3B55-4BDC-8F34-B55EE6F102EA}" srcOrd="0" destOrd="0" parTransId="{B11C9AEE-ECED-4D85-8255-46AC4F4F2483}" sibTransId="{0F035AC9-0544-4B25-838C-ED274D391A3F}"/>
    <dgm:cxn modelId="{43FB9C78-2DB4-4747-8737-C683A8C7125E}" type="presOf" srcId="{CDA21368-A943-46F6-A48D-62F8889CEE1C}" destId="{1FFBD0A5-4FD7-4770-A9D4-48AB9F50CC23}" srcOrd="0" destOrd="0" presId="urn:microsoft.com/office/officeart/2005/8/layout/vList2"/>
    <dgm:cxn modelId="{2A8A2E7A-6364-4E5E-84DC-B4E34CF9EBA1}" srcId="{D0772E71-D491-490C-8935-44C4129920C3}" destId="{ED0F7B22-B33E-4236-95F9-AA68979C41B7}" srcOrd="0" destOrd="0" parTransId="{A5BD03A3-E883-40DF-AF7E-736805B0E5E8}" sibTransId="{2BCF8DC5-FDC6-4669-A87C-EF940BDD895A}"/>
    <dgm:cxn modelId="{427D465A-D08B-4BB3-8094-B87CBA0D6E20}" srcId="{31C44259-8549-4757-A3BD-550403409D2C}" destId="{85F26F07-BC02-4ECB-9C5E-04DDF01753A1}" srcOrd="0" destOrd="0" parTransId="{E272203D-AA33-44A1-9AD5-A060A131B984}" sibTransId="{DD12EF4F-5A4A-40A3-BB9D-821F4F42A448}"/>
    <dgm:cxn modelId="{3298117F-AFCA-4538-B2A6-AED385610A3B}" type="presOf" srcId="{31C44259-8549-4757-A3BD-550403409D2C}" destId="{277A8936-BE88-4FF7-A04A-520488CE611E}" srcOrd="0" destOrd="0" presId="urn:microsoft.com/office/officeart/2005/8/layout/vList2"/>
    <dgm:cxn modelId="{DDAD6D96-033F-4459-B666-A7D66858D9AB}" type="presOf" srcId="{ED0F7B22-B33E-4236-95F9-AA68979C41B7}" destId="{D7380337-019F-4882-9CDF-482776A1D245}" srcOrd="0" destOrd="0" presId="urn:microsoft.com/office/officeart/2005/8/layout/vList2"/>
    <dgm:cxn modelId="{3F53FFA3-D9D9-465D-BD50-CE65E73D5DCE}" srcId="{CDA21368-A943-46F6-A48D-62F8889CEE1C}" destId="{8B2C9F51-BD90-4F60-AD19-E40AE1C03220}" srcOrd="1" destOrd="0" parTransId="{B72ED811-91EF-4D7F-80C0-AA24F9E62B4B}" sibTransId="{5331250A-E302-4041-8CEC-0398FA9F5E62}"/>
    <dgm:cxn modelId="{76C5FEA7-3AAA-4E66-AAAB-E933114A90B5}" srcId="{31C44259-8549-4757-A3BD-550403409D2C}" destId="{72E8AC41-DCCD-4F91-8848-D3D7BD2537AD}" srcOrd="1" destOrd="0" parTransId="{A507E03E-9A4C-4C30-9334-C58EC4C12D8A}" sibTransId="{0E0DC15F-F6A3-44FA-B1B4-81F112409907}"/>
    <dgm:cxn modelId="{71AE2BB2-7821-407B-803A-3077051474D3}" type="presOf" srcId="{6ABF48CD-B52A-4B6C-9362-75DB9B8F71F5}" destId="{50FD7210-11D7-40F4-B690-C4FD4FB51E80}" srcOrd="0" destOrd="0" presId="urn:microsoft.com/office/officeart/2005/8/layout/vList2"/>
    <dgm:cxn modelId="{4F907CC1-2010-4FD2-B1DA-2842F2840302}" type="presOf" srcId="{8B2C9F51-BD90-4F60-AD19-E40AE1C03220}" destId="{6D9B91B9-529A-4BA3-9F47-2E469B5D2F47}" srcOrd="0" destOrd="0" presId="urn:microsoft.com/office/officeart/2005/8/layout/vList2"/>
    <dgm:cxn modelId="{8CB88BCE-5B7D-44C2-90F9-6F4A3A6A4A14}" type="presOf" srcId="{85F26F07-BC02-4ECB-9C5E-04DDF01753A1}" destId="{2A83536B-61E8-4BC1-A12B-0FD61C1FD0B8}" srcOrd="0" destOrd="0" presId="urn:microsoft.com/office/officeart/2005/8/layout/vList2"/>
    <dgm:cxn modelId="{32D8F5EA-09A9-4945-BAC3-35E0F2196F56}" type="presOf" srcId="{72E8AC41-DCCD-4F91-8848-D3D7BD2537AD}" destId="{2A83536B-61E8-4BC1-A12B-0FD61C1FD0B8}" srcOrd="0" destOrd="1" presId="urn:microsoft.com/office/officeart/2005/8/layout/vList2"/>
    <dgm:cxn modelId="{AABD06EF-5D80-4939-910B-E96CE75933CF}" srcId="{CDA21368-A943-46F6-A48D-62F8889CEE1C}" destId="{6ABF48CD-B52A-4B6C-9362-75DB9B8F71F5}" srcOrd="3" destOrd="0" parTransId="{83F406BB-AFB0-4EBB-9058-290BF8EB85FC}" sibTransId="{071C447E-FC99-4765-BEBA-EDCACE3A7DBC}"/>
    <dgm:cxn modelId="{2D4DC439-DEFE-4D08-A05C-1672EF6E7B99}" type="presParOf" srcId="{1FFBD0A5-4FD7-4770-A9D4-48AB9F50CC23}" destId="{F0080AF3-E1E2-4E24-BEC7-2B100E7CC5B6}" srcOrd="0" destOrd="0" presId="urn:microsoft.com/office/officeart/2005/8/layout/vList2"/>
    <dgm:cxn modelId="{8F460DC3-EC90-47A8-AFF8-ACDBDBAF6212}" type="presParOf" srcId="{1FFBD0A5-4FD7-4770-A9D4-48AB9F50CC23}" destId="{D7380337-019F-4882-9CDF-482776A1D245}" srcOrd="1" destOrd="0" presId="urn:microsoft.com/office/officeart/2005/8/layout/vList2"/>
    <dgm:cxn modelId="{06321E3F-0B0D-4C78-B9EB-939BDA40A6D6}" type="presParOf" srcId="{1FFBD0A5-4FD7-4770-A9D4-48AB9F50CC23}" destId="{6D9B91B9-529A-4BA3-9F47-2E469B5D2F47}" srcOrd="2" destOrd="0" presId="urn:microsoft.com/office/officeart/2005/8/layout/vList2"/>
    <dgm:cxn modelId="{70A4F688-9D4A-42D3-8D21-F9BDFC58DA11}" type="presParOf" srcId="{1FFBD0A5-4FD7-4770-A9D4-48AB9F50CC23}" destId="{F934FE67-ADBB-4497-9D86-0C36D82CD4BD}" srcOrd="3" destOrd="0" presId="urn:microsoft.com/office/officeart/2005/8/layout/vList2"/>
    <dgm:cxn modelId="{8FE7D600-6410-4E64-952B-7A1FAFFC51CE}" type="presParOf" srcId="{1FFBD0A5-4FD7-4770-A9D4-48AB9F50CC23}" destId="{277A8936-BE88-4FF7-A04A-520488CE611E}" srcOrd="4" destOrd="0" presId="urn:microsoft.com/office/officeart/2005/8/layout/vList2"/>
    <dgm:cxn modelId="{B73EC003-31DB-435B-87F2-7571144305C8}" type="presParOf" srcId="{1FFBD0A5-4FD7-4770-A9D4-48AB9F50CC23}" destId="{2A83536B-61E8-4BC1-A12B-0FD61C1FD0B8}" srcOrd="5" destOrd="0" presId="urn:microsoft.com/office/officeart/2005/8/layout/vList2"/>
    <dgm:cxn modelId="{DCE219C6-F335-4C9B-9FFF-B04038ACCCE3}" type="presParOf" srcId="{1FFBD0A5-4FD7-4770-A9D4-48AB9F50CC23}" destId="{50FD7210-11D7-40F4-B690-C4FD4FB51E80}" srcOrd="6" destOrd="0" presId="urn:microsoft.com/office/officeart/2005/8/layout/vList2"/>
    <dgm:cxn modelId="{CD6511E8-DC79-40CA-A4CA-4454258F063E}" type="presParOf" srcId="{1FFBD0A5-4FD7-4770-A9D4-48AB9F50CC23}" destId="{69385CC5-840A-4DC4-9A0D-2AF89B515C7C}"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85662078-CF7E-4373-969A-031C3F7E6FE0}"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it-IT"/>
        </a:p>
      </dgm:t>
    </dgm:pt>
    <dgm:pt modelId="{C08DD66C-0056-4BC2-B479-CB39698E0A86}">
      <dgm:prSet/>
      <dgm:spPr/>
      <dgm:t>
        <a:bodyPr/>
        <a:lstStyle/>
        <a:p>
          <a:r>
            <a:rPr lang="it-IT" dirty="0" err="1"/>
            <a:t>Distance</a:t>
          </a:r>
          <a:r>
            <a:rPr lang="it-IT" dirty="0"/>
            <a:t> </a:t>
          </a:r>
          <a:r>
            <a:rPr lang="it-IT" dirty="0" err="1"/>
            <a:t>metrics</a:t>
          </a:r>
          <a:r>
            <a:rPr lang="it-IT" dirty="0"/>
            <a:t> </a:t>
          </a:r>
          <a:r>
            <a:rPr lang="it-IT" dirty="0" err="1"/>
            <a:t>linked</a:t>
          </a:r>
          <a:r>
            <a:rPr lang="it-IT" dirty="0"/>
            <a:t> to </a:t>
          </a:r>
          <a:r>
            <a:rPr lang="it-IT" dirty="0" err="1"/>
            <a:t>heart</a:t>
          </a:r>
          <a:r>
            <a:rPr lang="it-IT" dirty="0"/>
            <a:t> rate</a:t>
          </a:r>
        </a:p>
      </dgm:t>
    </dgm:pt>
    <dgm:pt modelId="{F284EB94-C7B9-43B5-9FE8-82CE0992FE7C}" type="parTrans" cxnId="{CC3DF94C-C929-49B3-8874-81244DF74369}">
      <dgm:prSet/>
      <dgm:spPr/>
      <dgm:t>
        <a:bodyPr/>
        <a:lstStyle/>
        <a:p>
          <a:endParaRPr lang="it-IT"/>
        </a:p>
      </dgm:t>
    </dgm:pt>
    <dgm:pt modelId="{8A5F4F31-E16C-4AAD-9D2E-0465A51704C3}" type="sibTrans" cxnId="{CC3DF94C-C929-49B3-8874-81244DF74369}">
      <dgm:prSet/>
      <dgm:spPr/>
      <dgm:t>
        <a:bodyPr/>
        <a:lstStyle/>
        <a:p>
          <a:endParaRPr lang="it-IT"/>
        </a:p>
      </dgm:t>
    </dgm:pt>
    <dgm:pt modelId="{633EB391-AD55-4EC9-A994-85A8BF211AE4}">
      <dgm:prSet/>
      <dgm:spPr/>
      <dgm:t>
        <a:bodyPr/>
        <a:lstStyle/>
        <a:p>
          <a:r>
            <a:rPr lang="it-IT"/>
            <a:t>HR is measured in bpm and 1 bpm = 60 Hz</a:t>
          </a:r>
        </a:p>
      </dgm:t>
    </dgm:pt>
    <dgm:pt modelId="{E85EFC00-D46C-453F-B248-DA129337716C}" type="parTrans" cxnId="{22E4A4FA-298E-4AAC-8C3E-2A0ACB8602B5}">
      <dgm:prSet/>
      <dgm:spPr/>
      <dgm:t>
        <a:bodyPr/>
        <a:lstStyle/>
        <a:p>
          <a:endParaRPr lang="it-IT"/>
        </a:p>
      </dgm:t>
    </dgm:pt>
    <dgm:pt modelId="{DED1FC3D-2C7A-4DE0-9547-8E3239A104A7}" type="sibTrans" cxnId="{22E4A4FA-298E-4AAC-8C3E-2A0ACB8602B5}">
      <dgm:prSet/>
      <dgm:spPr/>
      <dgm:t>
        <a:bodyPr/>
        <a:lstStyle/>
        <a:p>
          <a:endParaRPr lang="it-IT"/>
        </a:p>
      </dgm:t>
    </dgm:pt>
    <dgm:pt modelId="{D595509A-C493-42F9-A2A3-F65A5F6ABB0A}">
      <dgm:prSet/>
      <dgm:spPr/>
      <dgm:t>
        <a:bodyPr/>
        <a:lstStyle/>
        <a:p>
          <a:r>
            <a:rPr lang="it-IT"/>
            <a:t>Number of peaks should be HR/60, but we allow some missing peaks</a:t>
          </a:r>
        </a:p>
      </dgm:t>
    </dgm:pt>
    <dgm:pt modelId="{7BCB4438-BE51-4B17-88F1-36326F2D0D38}" type="parTrans" cxnId="{CCCC0006-5ADD-46EE-966B-DEFF9C01761B}">
      <dgm:prSet/>
      <dgm:spPr/>
      <dgm:t>
        <a:bodyPr/>
        <a:lstStyle/>
        <a:p>
          <a:endParaRPr lang="it-IT"/>
        </a:p>
      </dgm:t>
    </dgm:pt>
    <dgm:pt modelId="{5C32B5A4-6D7F-4AC7-BC54-7A8A6218A0C3}" type="sibTrans" cxnId="{CCCC0006-5ADD-46EE-966B-DEFF9C01761B}">
      <dgm:prSet/>
      <dgm:spPr/>
      <dgm:t>
        <a:bodyPr/>
        <a:lstStyle/>
        <a:p>
          <a:endParaRPr lang="it-IT"/>
        </a:p>
      </dgm:t>
    </dgm:pt>
    <dgm:pt modelId="{24253B4C-6164-4255-9E8F-DC406C1C06EE}">
      <dgm:prSet/>
      <dgm:spPr/>
      <dgm:t>
        <a:bodyPr/>
        <a:lstStyle/>
        <a:p>
          <a:r>
            <a:rPr lang="it-IT"/>
            <a:t>Distance between peaks should be 60/HR</a:t>
          </a:r>
        </a:p>
      </dgm:t>
    </dgm:pt>
    <dgm:pt modelId="{4FBBDE84-6945-4F63-8E8C-C105A6930B65}" type="parTrans" cxnId="{F854A315-4C9E-4189-9F4C-310C4FCC3920}">
      <dgm:prSet/>
      <dgm:spPr/>
      <dgm:t>
        <a:bodyPr/>
        <a:lstStyle/>
        <a:p>
          <a:endParaRPr lang="it-IT"/>
        </a:p>
      </dgm:t>
    </dgm:pt>
    <dgm:pt modelId="{59BC6F97-7089-47A3-A580-B41245137487}" type="sibTrans" cxnId="{F854A315-4C9E-4189-9F4C-310C4FCC3920}">
      <dgm:prSet/>
      <dgm:spPr/>
      <dgm:t>
        <a:bodyPr/>
        <a:lstStyle/>
        <a:p>
          <a:endParaRPr lang="it-IT"/>
        </a:p>
      </dgm:t>
    </dgm:pt>
    <dgm:pt modelId="{66C6DA10-6434-47EA-BD64-04686F7D0CB5}">
      <dgm:prSet/>
      <dgm:spPr/>
      <dgm:t>
        <a:bodyPr/>
        <a:lstStyle/>
        <a:p>
          <a:r>
            <a:rPr lang="it-IT" dirty="0" err="1"/>
            <a:t>Height</a:t>
          </a:r>
          <a:r>
            <a:rPr lang="it-IT" dirty="0"/>
            <a:t> </a:t>
          </a:r>
          <a:r>
            <a:rPr lang="it-IT" dirty="0" err="1"/>
            <a:t>metrics</a:t>
          </a:r>
          <a:r>
            <a:rPr lang="it-IT" dirty="0"/>
            <a:t> </a:t>
          </a:r>
          <a:r>
            <a:rPr lang="it-IT" dirty="0" err="1"/>
            <a:t>linked</a:t>
          </a:r>
          <a:r>
            <a:rPr lang="it-IT" dirty="0"/>
            <a:t> to </a:t>
          </a:r>
          <a:r>
            <a:rPr lang="it-IT" dirty="0" err="1"/>
            <a:t>signals</a:t>
          </a:r>
          <a:r>
            <a:rPr lang="it-IT" dirty="0"/>
            <a:t>’ </a:t>
          </a:r>
          <a:r>
            <a:rPr lang="it-IT" dirty="0" err="1"/>
            <a:t>quality</a:t>
          </a:r>
          <a:endParaRPr lang="it-IT" dirty="0"/>
        </a:p>
      </dgm:t>
    </dgm:pt>
    <dgm:pt modelId="{51AC1685-21F6-49CF-930D-322D6006EA8A}" type="parTrans" cxnId="{E1CA5671-4ACD-4FDA-8B19-A61629CA1211}">
      <dgm:prSet/>
      <dgm:spPr/>
      <dgm:t>
        <a:bodyPr/>
        <a:lstStyle/>
        <a:p>
          <a:endParaRPr lang="it-IT"/>
        </a:p>
      </dgm:t>
    </dgm:pt>
    <dgm:pt modelId="{664B395D-C926-49DC-94EF-961E03B2CAE3}" type="sibTrans" cxnId="{E1CA5671-4ACD-4FDA-8B19-A61629CA1211}">
      <dgm:prSet/>
      <dgm:spPr/>
      <dgm:t>
        <a:bodyPr/>
        <a:lstStyle/>
        <a:p>
          <a:endParaRPr lang="it-IT"/>
        </a:p>
      </dgm:t>
    </dgm:pt>
    <dgm:pt modelId="{8DA7BB3B-4B73-4EB1-B63A-95B8AFF42A7B}">
      <dgm:prSet/>
      <dgm:spPr/>
      <dgm:t>
        <a:bodyPr/>
        <a:lstStyle/>
        <a:p>
          <a:r>
            <a:rPr lang="it-IT"/>
            <a:t>«Perfect» signal has all peaks = 1 and all valleys = 0</a:t>
          </a:r>
        </a:p>
      </dgm:t>
    </dgm:pt>
    <dgm:pt modelId="{3CA973BA-16DD-4CD2-81A3-5A20E5296E48}" type="parTrans" cxnId="{ABFBADFB-D4BC-4773-AE0E-A16AA3728476}">
      <dgm:prSet/>
      <dgm:spPr/>
      <dgm:t>
        <a:bodyPr/>
        <a:lstStyle/>
        <a:p>
          <a:endParaRPr lang="it-IT"/>
        </a:p>
      </dgm:t>
    </dgm:pt>
    <dgm:pt modelId="{5B8C322B-7388-4D15-86C0-483186A2DDB6}" type="sibTrans" cxnId="{ABFBADFB-D4BC-4773-AE0E-A16AA3728476}">
      <dgm:prSet/>
      <dgm:spPr/>
      <dgm:t>
        <a:bodyPr/>
        <a:lstStyle/>
        <a:p>
          <a:endParaRPr lang="it-IT"/>
        </a:p>
      </dgm:t>
    </dgm:pt>
    <dgm:pt modelId="{1E7F82DB-5B84-4AC1-914B-325E6ECFBBFB}">
      <dgm:prSet/>
      <dgm:spPr/>
      <dgm:t>
        <a:bodyPr/>
        <a:lstStyle/>
        <a:p>
          <a:r>
            <a:rPr lang="it-IT" dirty="0"/>
            <a:t>PPG and ABP </a:t>
          </a:r>
          <a:r>
            <a:rPr lang="it-IT" dirty="0" err="1"/>
            <a:t>signals</a:t>
          </a:r>
          <a:r>
            <a:rPr lang="it-IT" dirty="0"/>
            <a:t> </a:t>
          </a:r>
          <a:r>
            <a:rPr lang="it-IT" dirty="0" err="1"/>
            <a:t>comes</a:t>
          </a:r>
          <a:r>
            <a:rPr lang="it-IT" dirty="0"/>
            <a:t> from </a:t>
          </a:r>
          <a:r>
            <a:rPr lang="it-IT" dirty="0" err="1"/>
            <a:t>sensors</a:t>
          </a:r>
          <a:r>
            <a:rPr lang="it-IT" dirty="0"/>
            <a:t> and are </a:t>
          </a:r>
          <a:r>
            <a:rPr lang="it-IT" dirty="0" err="1"/>
            <a:t>not</a:t>
          </a:r>
          <a:r>
            <a:rPr lang="it-IT" dirty="0"/>
            <a:t> </a:t>
          </a:r>
          <a:r>
            <a:rPr lang="it-IT" dirty="0" err="1"/>
            <a:t>perfect</a:t>
          </a:r>
          <a:endParaRPr lang="it-IT" dirty="0"/>
        </a:p>
      </dgm:t>
    </dgm:pt>
    <dgm:pt modelId="{38C85921-F982-4322-9B06-FD6E4702B9E1}" type="parTrans" cxnId="{DF4BA5C2-4607-4F50-899A-6F38ED63655E}">
      <dgm:prSet/>
      <dgm:spPr/>
      <dgm:t>
        <a:bodyPr/>
        <a:lstStyle/>
        <a:p>
          <a:endParaRPr lang="it-IT"/>
        </a:p>
      </dgm:t>
    </dgm:pt>
    <dgm:pt modelId="{63D3F59B-C876-4586-8631-4BDDD41BBD95}" type="sibTrans" cxnId="{DF4BA5C2-4607-4F50-899A-6F38ED63655E}">
      <dgm:prSet/>
      <dgm:spPr/>
      <dgm:t>
        <a:bodyPr/>
        <a:lstStyle/>
        <a:p>
          <a:endParaRPr lang="it-IT"/>
        </a:p>
      </dgm:t>
    </dgm:pt>
    <dgm:pt modelId="{E06D31BB-0185-408A-8209-585D80470729}">
      <dgm:prSet/>
      <dgm:spPr/>
      <dgm:t>
        <a:bodyPr/>
        <a:lstStyle/>
        <a:p>
          <a:r>
            <a:rPr lang="it-IT"/>
            <a:t>Trade-off for height metrics’ thresholds</a:t>
          </a:r>
        </a:p>
      </dgm:t>
    </dgm:pt>
    <dgm:pt modelId="{E52588F0-BE89-45DA-9810-3626B347A0A4}" type="parTrans" cxnId="{E70FC946-60A0-43CA-8336-5CD1CDA590EE}">
      <dgm:prSet/>
      <dgm:spPr/>
      <dgm:t>
        <a:bodyPr/>
        <a:lstStyle/>
        <a:p>
          <a:endParaRPr lang="it-IT"/>
        </a:p>
      </dgm:t>
    </dgm:pt>
    <dgm:pt modelId="{6CF139F5-CB76-4469-ACC1-514827B967CF}" type="sibTrans" cxnId="{E70FC946-60A0-43CA-8336-5CD1CDA590EE}">
      <dgm:prSet/>
      <dgm:spPr/>
      <dgm:t>
        <a:bodyPr/>
        <a:lstStyle/>
        <a:p>
          <a:endParaRPr lang="it-IT"/>
        </a:p>
      </dgm:t>
    </dgm:pt>
    <dgm:pt modelId="{CB57C093-F725-4A74-9D44-9CC1952CA63A}">
      <dgm:prSet/>
      <dgm:spPr/>
      <dgm:t>
        <a:bodyPr/>
        <a:lstStyle/>
        <a:p>
          <a:r>
            <a:rPr lang="it-IT" dirty="0"/>
            <a:t>«</a:t>
          </a:r>
          <a:r>
            <a:rPr lang="it-IT" dirty="0" err="1"/>
            <a:t>Fluctuations</a:t>
          </a:r>
          <a:r>
            <a:rPr lang="it-IT" dirty="0"/>
            <a:t>» </a:t>
          </a:r>
          <a:r>
            <a:rPr lang="it-IT" dirty="0" err="1"/>
            <a:t>may</a:t>
          </a:r>
          <a:r>
            <a:rPr lang="it-IT" dirty="0"/>
            <a:t> </a:t>
          </a:r>
          <a:r>
            <a:rPr lang="it-IT" dirty="0" err="1"/>
            <a:t>affect</a:t>
          </a:r>
          <a:r>
            <a:rPr lang="it-IT" dirty="0"/>
            <a:t> features’ </a:t>
          </a:r>
          <a:r>
            <a:rPr lang="it-IT" dirty="0" err="1"/>
            <a:t>computation</a:t>
          </a:r>
          <a:endParaRPr lang="it-IT" dirty="0"/>
        </a:p>
      </dgm:t>
    </dgm:pt>
    <dgm:pt modelId="{564520FB-124E-48CB-96BB-E1D293F9745C}" type="parTrans" cxnId="{6E2BF21B-EB2D-4897-B81B-C70B9D61CFB3}">
      <dgm:prSet/>
      <dgm:spPr/>
      <dgm:t>
        <a:bodyPr/>
        <a:lstStyle/>
        <a:p>
          <a:endParaRPr lang="it-IT"/>
        </a:p>
      </dgm:t>
    </dgm:pt>
    <dgm:pt modelId="{EB4D2498-D943-4AA0-BD9C-08A710B5DB32}" type="sibTrans" cxnId="{6E2BF21B-EB2D-4897-B81B-C70B9D61CFB3}">
      <dgm:prSet/>
      <dgm:spPr/>
      <dgm:t>
        <a:bodyPr/>
        <a:lstStyle/>
        <a:p>
          <a:endParaRPr lang="it-IT"/>
        </a:p>
      </dgm:t>
    </dgm:pt>
    <dgm:pt modelId="{1AF9BC1B-21CC-4A6B-9F10-CDFB5B467BC0}">
      <dgm:prSet/>
      <dgm:spPr/>
      <dgm:t>
        <a:bodyPr/>
        <a:lstStyle/>
        <a:p>
          <a:r>
            <a:rPr lang="it-IT"/>
            <a:t>High threshold = good signals but too many will be discarded</a:t>
          </a:r>
        </a:p>
      </dgm:t>
    </dgm:pt>
    <dgm:pt modelId="{E1927264-8956-4317-BC28-37C597524068}" type="parTrans" cxnId="{C3C5E49E-5475-46EE-8B7F-71DBE5AD7703}">
      <dgm:prSet/>
      <dgm:spPr/>
      <dgm:t>
        <a:bodyPr/>
        <a:lstStyle/>
        <a:p>
          <a:endParaRPr lang="it-IT"/>
        </a:p>
      </dgm:t>
    </dgm:pt>
    <dgm:pt modelId="{D53433B8-0A90-4811-83E7-C2DF382C6511}" type="sibTrans" cxnId="{C3C5E49E-5475-46EE-8B7F-71DBE5AD7703}">
      <dgm:prSet/>
      <dgm:spPr/>
      <dgm:t>
        <a:bodyPr/>
        <a:lstStyle/>
        <a:p>
          <a:endParaRPr lang="it-IT"/>
        </a:p>
      </dgm:t>
    </dgm:pt>
    <dgm:pt modelId="{78250B83-DA65-4865-A8FB-08306FBCFEA3}">
      <dgm:prSet/>
      <dgm:spPr/>
      <dgm:t>
        <a:bodyPr/>
        <a:lstStyle/>
        <a:p>
          <a:r>
            <a:rPr lang="it-IT"/>
            <a:t>After various attempts, PVH &gt;= 0.7 and VVH = PPH &lt;= 0.3 are good values </a:t>
          </a:r>
        </a:p>
      </dgm:t>
    </dgm:pt>
    <dgm:pt modelId="{FA653E4C-FC8C-4D15-8AFC-694F85AE3D3A}" type="parTrans" cxnId="{2A3ED939-7E33-408D-8EFA-2C94499DF2C4}">
      <dgm:prSet/>
      <dgm:spPr/>
      <dgm:t>
        <a:bodyPr/>
        <a:lstStyle/>
        <a:p>
          <a:endParaRPr lang="it-IT"/>
        </a:p>
      </dgm:t>
    </dgm:pt>
    <dgm:pt modelId="{1F693BA9-3B9D-4113-889C-76E645BFD982}" type="sibTrans" cxnId="{2A3ED939-7E33-408D-8EFA-2C94499DF2C4}">
      <dgm:prSet/>
      <dgm:spPr/>
      <dgm:t>
        <a:bodyPr/>
        <a:lstStyle/>
        <a:p>
          <a:endParaRPr lang="it-IT"/>
        </a:p>
      </dgm:t>
    </dgm:pt>
    <dgm:pt modelId="{FDDD9C05-9F04-4232-B040-4F06DF8F09CE}" type="pres">
      <dgm:prSet presAssocID="{85662078-CF7E-4373-969A-031C3F7E6FE0}" presName="linear" presStyleCnt="0">
        <dgm:presLayoutVars>
          <dgm:animLvl val="lvl"/>
          <dgm:resizeHandles val="exact"/>
        </dgm:presLayoutVars>
      </dgm:prSet>
      <dgm:spPr/>
    </dgm:pt>
    <dgm:pt modelId="{30EAEDF6-7747-45AA-A4C0-CB53CB24C795}" type="pres">
      <dgm:prSet presAssocID="{C08DD66C-0056-4BC2-B479-CB39698E0A86}" presName="parentText" presStyleLbl="node1" presStyleIdx="0" presStyleCnt="3">
        <dgm:presLayoutVars>
          <dgm:chMax val="0"/>
          <dgm:bulletEnabled val="1"/>
        </dgm:presLayoutVars>
      </dgm:prSet>
      <dgm:spPr/>
    </dgm:pt>
    <dgm:pt modelId="{74885C5A-EA3A-4754-80E0-176FF41527E7}" type="pres">
      <dgm:prSet presAssocID="{C08DD66C-0056-4BC2-B479-CB39698E0A86}" presName="childText" presStyleLbl="revTx" presStyleIdx="0" presStyleCnt="3">
        <dgm:presLayoutVars>
          <dgm:bulletEnabled val="1"/>
        </dgm:presLayoutVars>
      </dgm:prSet>
      <dgm:spPr/>
    </dgm:pt>
    <dgm:pt modelId="{EE7055F3-D0E0-496E-B66A-5A10C11F7535}" type="pres">
      <dgm:prSet presAssocID="{66C6DA10-6434-47EA-BD64-04686F7D0CB5}" presName="parentText" presStyleLbl="node1" presStyleIdx="1" presStyleCnt="3">
        <dgm:presLayoutVars>
          <dgm:chMax val="0"/>
          <dgm:bulletEnabled val="1"/>
        </dgm:presLayoutVars>
      </dgm:prSet>
      <dgm:spPr/>
    </dgm:pt>
    <dgm:pt modelId="{6576AC31-7B62-4DA8-8B6B-3C2EF7E42FC5}" type="pres">
      <dgm:prSet presAssocID="{66C6DA10-6434-47EA-BD64-04686F7D0CB5}" presName="childText" presStyleLbl="revTx" presStyleIdx="1" presStyleCnt="3">
        <dgm:presLayoutVars>
          <dgm:bulletEnabled val="1"/>
        </dgm:presLayoutVars>
      </dgm:prSet>
      <dgm:spPr/>
    </dgm:pt>
    <dgm:pt modelId="{315D12AA-B5F3-4285-AA04-9E662054CBAD}" type="pres">
      <dgm:prSet presAssocID="{E06D31BB-0185-408A-8209-585D80470729}" presName="parentText" presStyleLbl="node1" presStyleIdx="2" presStyleCnt="3">
        <dgm:presLayoutVars>
          <dgm:chMax val="0"/>
          <dgm:bulletEnabled val="1"/>
        </dgm:presLayoutVars>
      </dgm:prSet>
      <dgm:spPr/>
    </dgm:pt>
    <dgm:pt modelId="{4DD03A26-1252-4630-9BFB-243366E7835D}" type="pres">
      <dgm:prSet presAssocID="{E06D31BB-0185-408A-8209-585D80470729}" presName="childText" presStyleLbl="revTx" presStyleIdx="2" presStyleCnt="3">
        <dgm:presLayoutVars>
          <dgm:bulletEnabled val="1"/>
        </dgm:presLayoutVars>
      </dgm:prSet>
      <dgm:spPr/>
    </dgm:pt>
  </dgm:ptLst>
  <dgm:cxnLst>
    <dgm:cxn modelId="{CCCC0006-5ADD-46EE-966B-DEFF9C01761B}" srcId="{C08DD66C-0056-4BC2-B479-CB39698E0A86}" destId="{D595509A-C493-42F9-A2A3-F65A5F6ABB0A}" srcOrd="1" destOrd="0" parTransId="{7BCB4438-BE51-4B17-88F1-36326F2D0D38}" sibTransId="{5C32B5A4-6D7F-4AC7-BC54-7A8A6218A0C3}"/>
    <dgm:cxn modelId="{F854A315-4C9E-4189-9F4C-310C4FCC3920}" srcId="{C08DD66C-0056-4BC2-B479-CB39698E0A86}" destId="{24253B4C-6164-4255-9E8F-DC406C1C06EE}" srcOrd="2" destOrd="0" parTransId="{4FBBDE84-6945-4F63-8E8C-C105A6930B65}" sibTransId="{59BC6F97-7089-47A3-A580-B41245137487}"/>
    <dgm:cxn modelId="{91BC1E19-6713-4109-851E-3AC666D9BD2C}" type="presOf" srcId="{CB57C093-F725-4A74-9D44-9CC1952CA63A}" destId="{4DD03A26-1252-4630-9BFB-243366E7835D}" srcOrd="0" destOrd="0" presId="urn:microsoft.com/office/officeart/2005/8/layout/vList2"/>
    <dgm:cxn modelId="{6E2BF21B-EB2D-4897-B81B-C70B9D61CFB3}" srcId="{E06D31BB-0185-408A-8209-585D80470729}" destId="{CB57C093-F725-4A74-9D44-9CC1952CA63A}" srcOrd="0" destOrd="0" parTransId="{564520FB-124E-48CB-96BB-E1D293F9745C}" sibTransId="{EB4D2498-D943-4AA0-BD9C-08A710B5DB32}"/>
    <dgm:cxn modelId="{734DB82A-1D44-4779-B5C9-4D7772487291}" type="presOf" srcId="{85662078-CF7E-4373-969A-031C3F7E6FE0}" destId="{FDDD9C05-9F04-4232-B040-4F06DF8F09CE}" srcOrd="0" destOrd="0" presId="urn:microsoft.com/office/officeart/2005/8/layout/vList2"/>
    <dgm:cxn modelId="{2A3ED939-7E33-408D-8EFA-2C94499DF2C4}" srcId="{E06D31BB-0185-408A-8209-585D80470729}" destId="{78250B83-DA65-4865-A8FB-08306FBCFEA3}" srcOrd="2" destOrd="0" parTransId="{FA653E4C-FC8C-4D15-8AFC-694F85AE3D3A}" sibTransId="{1F693BA9-3B9D-4113-889C-76E645BFD982}"/>
    <dgm:cxn modelId="{47351E5C-6693-4765-855C-6AA9A8A3A15C}" type="presOf" srcId="{E06D31BB-0185-408A-8209-585D80470729}" destId="{315D12AA-B5F3-4285-AA04-9E662054CBAD}" srcOrd="0" destOrd="0" presId="urn:microsoft.com/office/officeart/2005/8/layout/vList2"/>
    <dgm:cxn modelId="{7A0A175D-430F-4E83-8C13-B10A08A24B65}" type="presOf" srcId="{C08DD66C-0056-4BC2-B479-CB39698E0A86}" destId="{30EAEDF6-7747-45AA-A4C0-CB53CB24C795}" srcOrd="0" destOrd="0" presId="urn:microsoft.com/office/officeart/2005/8/layout/vList2"/>
    <dgm:cxn modelId="{F7B54C43-C981-4179-ADCE-D2D28EC8AF10}" type="presOf" srcId="{1AF9BC1B-21CC-4A6B-9F10-CDFB5B467BC0}" destId="{4DD03A26-1252-4630-9BFB-243366E7835D}" srcOrd="0" destOrd="1" presId="urn:microsoft.com/office/officeart/2005/8/layout/vList2"/>
    <dgm:cxn modelId="{E70FC946-60A0-43CA-8336-5CD1CDA590EE}" srcId="{85662078-CF7E-4373-969A-031C3F7E6FE0}" destId="{E06D31BB-0185-408A-8209-585D80470729}" srcOrd="2" destOrd="0" parTransId="{E52588F0-BE89-45DA-9810-3626B347A0A4}" sibTransId="{6CF139F5-CB76-4469-ACC1-514827B967CF}"/>
    <dgm:cxn modelId="{5E1FB149-5FE8-4583-9441-6374434A9DF7}" type="presOf" srcId="{D595509A-C493-42F9-A2A3-F65A5F6ABB0A}" destId="{74885C5A-EA3A-4754-80E0-176FF41527E7}" srcOrd="0" destOrd="1" presId="urn:microsoft.com/office/officeart/2005/8/layout/vList2"/>
    <dgm:cxn modelId="{FFDEDF6C-F698-4D07-98ED-B28BC859B5F9}" type="presOf" srcId="{8DA7BB3B-4B73-4EB1-B63A-95B8AFF42A7B}" destId="{6576AC31-7B62-4DA8-8B6B-3C2EF7E42FC5}" srcOrd="0" destOrd="0" presId="urn:microsoft.com/office/officeart/2005/8/layout/vList2"/>
    <dgm:cxn modelId="{CC3DF94C-C929-49B3-8874-81244DF74369}" srcId="{85662078-CF7E-4373-969A-031C3F7E6FE0}" destId="{C08DD66C-0056-4BC2-B479-CB39698E0A86}" srcOrd="0" destOrd="0" parTransId="{F284EB94-C7B9-43B5-9FE8-82CE0992FE7C}" sibTransId="{8A5F4F31-E16C-4AAD-9D2E-0465A51704C3}"/>
    <dgm:cxn modelId="{E1CA5671-4ACD-4FDA-8B19-A61629CA1211}" srcId="{85662078-CF7E-4373-969A-031C3F7E6FE0}" destId="{66C6DA10-6434-47EA-BD64-04686F7D0CB5}" srcOrd="1" destOrd="0" parTransId="{51AC1685-21F6-49CF-930D-322D6006EA8A}" sibTransId="{664B395D-C926-49DC-94EF-961E03B2CAE3}"/>
    <dgm:cxn modelId="{83ABE383-628B-483B-8BAA-4E703D379754}" type="presOf" srcId="{24253B4C-6164-4255-9E8F-DC406C1C06EE}" destId="{74885C5A-EA3A-4754-80E0-176FF41527E7}" srcOrd="0" destOrd="2" presId="urn:microsoft.com/office/officeart/2005/8/layout/vList2"/>
    <dgm:cxn modelId="{AB13509A-6B93-466B-B4B7-A56FD388A28E}" type="presOf" srcId="{78250B83-DA65-4865-A8FB-08306FBCFEA3}" destId="{4DD03A26-1252-4630-9BFB-243366E7835D}" srcOrd="0" destOrd="2" presId="urn:microsoft.com/office/officeart/2005/8/layout/vList2"/>
    <dgm:cxn modelId="{C3C5E49E-5475-46EE-8B7F-71DBE5AD7703}" srcId="{E06D31BB-0185-408A-8209-585D80470729}" destId="{1AF9BC1B-21CC-4A6B-9F10-CDFB5B467BC0}" srcOrd="1" destOrd="0" parTransId="{E1927264-8956-4317-BC28-37C597524068}" sibTransId="{D53433B8-0A90-4811-83E7-C2DF382C6511}"/>
    <dgm:cxn modelId="{8A3246A0-CBC7-43C1-8872-9AF1BC990C6E}" type="presOf" srcId="{633EB391-AD55-4EC9-A994-85A8BF211AE4}" destId="{74885C5A-EA3A-4754-80E0-176FF41527E7}" srcOrd="0" destOrd="0" presId="urn:microsoft.com/office/officeart/2005/8/layout/vList2"/>
    <dgm:cxn modelId="{74DAF1AF-9F55-4F25-88FA-27ECC8E85CF6}" type="presOf" srcId="{66C6DA10-6434-47EA-BD64-04686F7D0CB5}" destId="{EE7055F3-D0E0-496E-B66A-5A10C11F7535}" srcOrd="0" destOrd="0" presId="urn:microsoft.com/office/officeart/2005/8/layout/vList2"/>
    <dgm:cxn modelId="{DF4BA5C2-4607-4F50-899A-6F38ED63655E}" srcId="{66C6DA10-6434-47EA-BD64-04686F7D0CB5}" destId="{1E7F82DB-5B84-4AC1-914B-325E6ECFBBFB}" srcOrd="1" destOrd="0" parTransId="{38C85921-F982-4322-9B06-FD6E4702B9E1}" sibTransId="{63D3F59B-C876-4586-8631-4BDDD41BBD95}"/>
    <dgm:cxn modelId="{8554B2F2-9E4C-422B-8F6C-A3AAE472DC0D}" type="presOf" srcId="{1E7F82DB-5B84-4AC1-914B-325E6ECFBBFB}" destId="{6576AC31-7B62-4DA8-8B6B-3C2EF7E42FC5}" srcOrd="0" destOrd="1" presId="urn:microsoft.com/office/officeart/2005/8/layout/vList2"/>
    <dgm:cxn modelId="{22E4A4FA-298E-4AAC-8C3E-2A0ACB8602B5}" srcId="{C08DD66C-0056-4BC2-B479-CB39698E0A86}" destId="{633EB391-AD55-4EC9-A994-85A8BF211AE4}" srcOrd="0" destOrd="0" parTransId="{E85EFC00-D46C-453F-B248-DA129337716C}" sibTransId="{DED1FC3D-2C7A-4DE0-9547-8E3239A104A7}"/>
    <dgm:cxn modelId="{ABFBADFB-D4BC-4773-AE0E-A16AA3728476}" srcId="{66C6DA10-6434-47EA-BD64-04686F7D0CB5}" destId="{8DA7BB3B-4B73-4EB1-B63A-95B8AFF42A7B}" srcOrd="0" destOrd="0" parTransId="{3CA973BA-16DD-4CD2-81A3-5A20E5296E48}" sibTransId="{5B8C322B-7388-4D15-86C0-483186A2DDB6}"/>
    <dgm:cxn modelId="{8BEE91A3-179B-4F5F-A668-AA8E26EDF082}" type="presParOf" srcId="{FDDD9C05-9F04-4232-B040-4F06DF8F09CE}" destId="{30EAEDF6-7747-45AA-A4C0-CB53CB24C795}" srcOrd="0" destOrd="0" presId="urn:microsoft.com/office/officeart/2005/8/layout/vList2"/>
    <dgm:cxn modelId="{5B31E20B-2D1E-4948-A7A0-E8889F00266F}" type="presParOf" srcId="{FDDD9C05-9F04-4232-B040-4F06DF8F09CE}" destId="{74885C5A-EA3A-4754-80E0-176FF41527E7}" srcOrd="1" destOrd="0" presId="urn:microsoft.com/office/officeart/2005/8/layout/vList2"/>
    <dgm:cxn modelId="{B4745DC9-1E0A-4D24-A316-6AE2383D5404}" type="presParOf" srcId="{FDDD9C05-9F04-4232-B040-4F06DF8F09CE}" destId="{EE7055F3-D0E0-496E-B66A-5A10C11F7535}" srcOrd="2" destOrd="0" presId="urn:microsoft.com/office/officeart/2005/8/layout/vList2"/>
    <dgm:cxn modelId="{2697033B-2758-40A0-9381-8870C669C719}" type="presParOf" srcId="{FDDD9C05-9F04-4232-B040-4F06DF8F09CE}" destId="{6576AC31-7B62-4DA8-8B6B-3C2EF7E42FC5}" srcOrd="3" destOrd="0" presId="urn:microsoft.com/office/officeart/2005/8/layout/vList2"/>
    <dgm:cxn modelId="{E20D8CBD-6E53-4C2E-A2D7-5E64C2B270B3}" type="presParOf" srcId="{FDDD9C05-9F04-4232-B040-4F06DF8F09CE}" destId="{315D12AA-B5F3-4285-AA04-9E662054CBAD}" srcOrd="4" destOrd="0" presId="urn:microsoft.com/office/officeart/2005/8/layout/vList2"/>
    <dgm:cxn modelId="{AF7EA946-3986-4585-B16D-CC4912EA2E8F}" type="presParOf" srcId="{FDDD9C05-9F04-4232-B040-4F06DF8F09CE}" destId="{4DD03A26-1252-4630-9BFB-243366E7835D}"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6E857B53-2D05-472E-9ED7-811EF9AE8DD2}" type="doc">
      <dgm:prSet loTypeId="urn:microsoft.com/office/officeart/2005/8/layout/vList2" loCatId="list" qsTypeId="urn:microsoft.com/office/officeart/2005/8/quickstyle/simple1" qsCatId="simple" csTypeId="urn:microsoft.com/office/officeart/2005/8/colors/accent1_4" csCatId="accent1" phldr="1"/>
      <dgm:spPr/>
      <dgm:t>
        <a:bodyPr/>
        <a:lstStyle/>
        <a:p>
          <a:endParaRPr lang="it-IT"/>
        </a:p>
      </dgm:t>
    </dgm:pt>
    <dgm:pt modelId="{6ED49DB0-0A39-4771-A692-B2F5DE5E690F}">
      <dgm:prSet/>
      <dgm:spPr/>
      <dgm:t>
        <a:bodyPr/>
        <a:lstStyle/>
        <a:p>
          <a:r>
            <a:rPr lang="it-IT" dirty="0"/>
            <a:t>Time-</a:t>
          </a:r>
          <a:r>
            <a:rPr lang="it-IT" dirty="0" err="1"/>
            <a:t>related</a:t>
          </a:r>
          <a:r>
            <a:rPr lang="it-IT" dirty="0"/>
            <a:t> features</a:t>
          </a:r>
        </a:p>
      </dgm:t>
    </dgm:pt>
    <dgm:pt modelId="{E94B4751-5A57-41E5-88A6-6B795BAA1072}" type="parTrans" cxnId="{3332AE10-D7EA-4B89-8C27-97C45E95E445}">
      <dgm:prSet/>
      <dgm:spPr/>
      <dgm:t>
        <a:bodyPr/>
        <a:lstStyle/>
        <a:p>
          <a:endParaRPr lang="it-IT"/>
        </a:p>
      </dgm:t>
    </dgm:pt>
    <dgm:pt modelId="{020F1967-C424-4DF6-A065-6D79AEE8322C}" type="sibTrans" cxnId="{3332AE10-D7EA-4B89-8C27-97C45E95E445}">
      <dgm:prSet/>
      <dgm:spPr/>
      <dgm:t>
        <a:bodyPr/>
        <a:lstStyle/>
        <a:p>
          <a:endParaRPr lang="it-IT"/>
        </a:p>
      </dgm:t>
    </dgm:pt>
    <dgm:pt modelId="{5D70FC9F-7340-4AA0-98A1-95F995248BB3}">
      <dgm:prSet/>
      <dgm:spPr/>
      <dgm:t>
        <a:bodyPr/>
        <a:lstStyle/>
        <a:p>
          <a:r>
            <a:rPr lang="it-IT" dirty="0" err="1"/>
            <a:t>Distances</a:t>
          </a:r>
          <a:r>
            <a:rPr lang="it-IT" dirty="0"/>
            <a:t> </a:t>
          </a:r>
          <a:r>
            <a:rPr lang="it-IT" dirty="0" err="1"/>
            <a:t>between</a:t>
          </a:r>
          <a:r>
            <a:rPr lang="it-IT" dirty="0"/>
            <a:t> </a:t>
          </a:r>
          <a:r>
            <a:rPr lang="it-IT" dirty="0" err="1"/>
            <a:t>fiducials</a:t>
          </a:r>
          <a:r>
            <a:rPr lang="it-IT" dirty="0"/>
            <a:t> and </a:t>
          </a:r>
          <a:r>
            <a:rPr lang="it-IT" dirty="0" err="1"/>
            <a:t>pulse</a:t>
          </a:r>
          <a:r>
            <a:rPr lang="it-IT" dirty="0"/>
            <a:t> </a:t>
          </a:r>
          <a:r>
            <a:rPr lang="it-IT" dirty="0" err="1"/>
            <a:t>width</a:t>
          </a:r>
          <a:r>
            <a:rPr lang="it-IT" dirty="0"/>
            <a:t> </a:t>
          </a:r>
          <a:r>
            <a:rPr lang="it-IT" dirty="0" err="1"/>
            <a:t>at</a:t>
          </a:r>
          <a:r>
            <a:rPr lang="it-IT" dirty="0"/>
            <a:t> </a:t>
          </a:r>
          <a:r>
            <a:rPr lang="it-IT" dirty="0" err="1"/>
            <a:t>fraction</a:t>
          </a:r>
          <a:r>
            <a:rPr lang="it-IT" dirty="0"/>
            <a:t> of </a:t>
          </a:r>
          <a:r>
            <a:rPr lang="it-IT" dirty="0" err="1"/>
            <a:t>amplitude</a:t>
          </a:r>
          <a:endParaRPr lang="it-IT" dirty="0"/>
        </a:p>
      </dgm:t>
    </dgm:pt>
    <dgm:pt modelId="{2EE6E134-B2F1-4606-9938-63316349E255}" type="parTrans" cxnId="{B7B08CF4-2383-43BE-A5CF-24518139EA90}">
      <dgm:prSet/>
      <dgm:spPr/>
      <dgm:t>
        <a:bodyPr/>
        <a:lstStyle/>
        <a:p>
          <a:endParaRPr lang="it-IT"/>
        </a:p>
      </dgm:t>
    </dgm:pt>
    <dgm:pt modelId="{31180FDE-352E-4E81-8179-4B635539B500}" type="sibTrans" cxnId="{B7B08CF4-2383-43BE-A5CF-24518139EA90}">
      <dgm:prSet/>
      <dgm:spPr/>
      <dgm:t>
        <a:bodyPr/>
        <a:lstStyle/>
        <a:p>
          <a:endParaRPr lang="it-IT"/>
        </a:p>
      </dgm:t>
    </dgm:pt>
    <dgm:pt modelId="{DBC904B2-C38E-4E31-8F4C-16B7B3368215}">
      <dgm:prSet/>
      <dgm:spPr/>
      <dgm:t>
        <a:bodyPr/>
        <a:lstStyle/>
        <a:p>
          <a:r>
            <a:rPr lang="it-IT" dirty="0" err="1"/>
            <a:t>Median</a:t>
          </a:r>
          <a:r>
            <a:rPr lang="it-IT" dirty="0"/>
            <a:t> </a:t>
          </a:r>
          <a:r>
            <a:rPr lang="it-IT" dirty="0" err="1"/>
            <a:t>as</a:t>
          </a:r>
          <a:r>
            <a:rPr lang="it-IT" dirty="0"/>
            <a:t> </a:t>
          </a:r>
          <a:r>
            <a:rPr lang="it-IT" dirty="0" err="1"/>
            <a:t>chosen</a:t>
          </a:r>
          <a:r>
            <a:rPr lang="it-IT" dirty="0"/>
            <a:t> </a:t>
          </a:r>
          <a:r>
            <a:rPr lang="it-IT" dirty="0" err="1"/>
            <a:t>value</a:t>
          </a:r>
          <a:endParaRPr lang="it-IT" dirty="0"/>
        </a:p>
      </dgm:t>
    </dgm:pt>
    <dgm:pt modelId="{4C02BD85-F54C-432E-BD8F-83A7F1CF8957}" type="parTrans" cxnId="{8FAC3EE5-CD7E-47C2-B7EE-2B9450D9EF98}">
      <dgm:prSet/>
      <dgm:spPr/>
      <dgm:t>
        <a:bodyPr/>
        <a:lstStyle/>
        <a:p>
          <a:endParaRPr lang="it-IT"/>
        </a:p>
      </dgm:t>
    </dgm:pt>
    <dgm:pt modelId="{68F5D956-C75E-46ED-AAE0-743F0DB8858E}" type="sibTrans" cxnId="{8FAC3EE5-CD7E-47C2-B7EE-2B9450D9EF98}">
      <dgm:prSet/>
      <dgm:spPr/>
      <dgm:t>
        <a:bodyPr/>
        <a:lstStyle/>
        <a:p>
          <a:endParaRPr lang="it-IT"/>
        </a:p>
      </dgm:t>
    </dgm:pt>
    <dgm:pt modelId="{5E14CE9D-84E4-42EB-B408-7DEADC5BCB50}">
      <dgm:prSet/>
      <dgm:spPr/>
      <dgm:t>
        <a:bodyPr/>
        <a:lstStyle/>
        <a:p>
          <a:r>
            <a:rPr lang="it-IT" dirty="0" err="1"/>
            <a:t>Each</a:t>
          </a:r>
          <a:r>
            <a:rPr lang="it-IT" dirty="0"/>
            <a:t> window yields more </a:t>
          </a:r>
          <a:r>
            <a:rPr lang="it-IT" dirty="0" err="1"/>
            <a:t>values</a:t>
          </a:r>
          <a:r>
            <a:rPr lang="it-IT" dirty="0"/>
            <a:t> of </a:t>
          </a:r>
          <a:r>
            <a:rPr lang="it-IT" dirty="0" err="1"/>
            <a:t>same</a:t>
          </a:r>
          <a:r>
            <a:rPr lang="it-IT" dirty="0"/>
            <a:t> feature (more </a:t>
          </a:r>
          <a:r>
            <a:rPr lang="it-IT" dirty="0" err="1"/>
            <a:t>pulses</a:t>
          </a:r>
          <a:r>
            <a:rPr lang="it-IT" dirty="0"/>
            <a:t> -&gt; more </a:t>
          </a:r>
          <a:r>
            <a:rPr lang="it-IT" dirty="0" err="1"/>
            <a:t>fiducials</a:t>
          </a:r>
          <a:r>
            <a:rPr lang="it-IT" dirty="0"/>
            <a:t>)</a:t>
          </a:r>
        </a:p>
      </dgm:t>
    </dgm:pt>
    <dgm:pt modelId="{A72E54B6-C2C0-4607-96A2-E60761ED45DD}" type="parTrans" cxnId="{5EF0FADD-97DE-422A-8395-4A169D885525}">
      <dgm:prSet/>
      <dgm:spPr/>
      <dgm:t>
        <a:bodyPr/>
        <a:lstStyle/>
        <a:p>
          <a:endParaRPr lang="it-IT"/>
        </a:p>
      </dgm:t>
    </dgm:pt>
    <dgm:pt modelId="{B108054C-2B20-402E-9539-4B9E8820C5AD}" type="sibTrans" cxnId="{5EF0FADD-97DE-422A-8395-4A169D885525}">
      <dgm:prSet/>
      <dgm:spPr/>
      <dgm:t>
        <a:bodyPr/>
        <a:lstStyle/>
        <a:p>
          <a:endParaRPr lang="it-IT"/>
        </a:p>
      </dgm:t>
    </dgm:pt>
    <dgm:pt modelId="{354AF20B-E48A-4BBF-AED8-010AAACF0D5E}">
      <dgm:prSet/>
      <dgm:spPr/>
      <dgm:t>
        <a:bodyPr/>
        <a:lstStyle/>
        <a:p>
          <a:r>
            <a:rPr lang="it-IT" dirty="0"/>
            <a:t>Mean </a:t>
          </a:r>
          <a:r>
            <a:rPr lang="it-IT" dirty="0" err="1"/>
            <a:t>not</a:t>
          </a:r>
          <a:r>
            <a:rPr lang="it-IT" dirty="0"/>
            <a:t> </a:t>
          </a:r>
          <a:r>
            <a:rPr lang="it-IT" dirty="0" err="1"/>
            <a:t>suitable</a:t>
          </a:r>
          <a:r>
            <a:rPr lang="it-IT" dirty="0"/>
            <a:t> </a:t>
          </a:r>
          <a:r>
            <a:rPr lang="it-IT" dirty="0" err="1"/>
            <a:t>because</a:t>
          </a:r>
          <a:r>
            <a:rPr lang="it-IT" dirty="0"/>
            <a:t> no </a:t>
          </a:r>
          <a:r>
            <a:rPr lang="it-IT" dirty="0" err="1"/>
            <a:t>assumption</a:t>
          </a:r>
          <a:r>
            <a:rPr lang="it-IT" dirty="0"/>
            <a:t> of </a:t>
          </a:r>
          <a:r>
            <a:rPr lang="it-IT" dirty="0" err="1"/>
            <a:t>normal</a:t>
          </a:r>
          <a:r>
            <a:rPr lang="it-IT" dirty="0"/>
            <a:t> </a:t>
          </a:r>
          <a:r>
            <a:rPr lang="it-IT" dirty="0" err="1"/>
            <a:t>distribution</a:t>
          </a:r>
          <a:endParaRPr lang="it-IT" dirty="0"/>
        </a:p>
      </dgm:t>
    </dgm:pt>
    <dgm:pt modelId="{A54801AD-FD6A-4942-BEC9-698913070B48}" type="parTrans" cxnId="{2111A8DD-F3EA-4166-AE32-EC988AADB0B4}">
      <dgm:prSet/>
      <dgm:spPr/>
      <dgm:t>
        <a:bodyPr/>
        <a:lstStyle/>
        <a:p>
          <a:endParaRPr lang="it-IT"/>
        </a:p>
      </dgm:t>
    </dgm:pt>
    <dgm:pt modelId="{8DB03D54-6B70-4275-87C0-7BF0629FD6FE}" type="sibTrans" cxnId="{2111A8DD-F3EA-4166-AE32-EC988AADB0B4}">
      <dgm:prSet/>
      <dgm:spPr/>
      <dgm:t>
        <a:bodyPr/>
        <a:lstStyle/>
        <a:p>
          <a:endParaRPr lang="it-IT"/>
        </a:p>
      </dgm:t>
    </dgm:pt>
    <dgm:pt modelId="{E893093E-1F03-4BCD-991D-E53E109E3697}">
      <dgm:prSet/>
      <dgm:spPr/>
      <dgm:t>
        <a:bodyPr/>
        <a:lstStyle/>
        <a:p>
          <a:r>
            <a:rPr lang="it-IT"/>
            <a:t>Independent and dependent</a:t>
          </a:r>
        </a:p>
      </dgm:t>
    </dgm:pt>
    <dgm:pt modelId="{00688AD8-D22B-47E0-8AC2-327918FBA8F8}" type="parTrans" cxnId="{C0F24C10-202D-46D1-8B05-EE6FBED61694}">
      <dgm:prSet/>
      <dgm:spPr/>
      <dgm:t>
        <a:bodyPr/>
        <a:lstStyle/>
        <a:p>
          <a:endParaRPr lang="it-IT"/>
        </a:p>
      </dgm:t>
    </dgm:pt>
    <dgm:pt modelId="{0ECE9B4D-85E4-401C-ADD9-B7F303B32BF4}" type="sibTrans" cxnId="{C0F24C10-202D-46D1-8B05-EE6FBED61694}">
      <dgm:prSet/>
      <dgm:spPr/>
      <dgm:t>
        <a:bodyPr/>
        <a:lstStyle/>
        <a:p>
          <a:endParaRPr lang="it-IT"/>
        </a:p>
      </dgm:t>
    </dgm:pt>
    <dgm:pt modelId="{B52E0330-0036-49A2-A639-17B2F26745AC}">
      <dgm:prSet/>
      <dgm:spPr/>
      <dgm:t>
        <a:bodyPr/>
        <a:lstStyle/>
        <a:p>
          <a:r>
            <a:rPr lang="it-IT" dirty="0" err="1"/>
            <a:t>Dependent</a:t>
          </a:r>
          <a:r>
            <a:rPr lang="it-IT" dirty="0"/>
            <a:t> features are interactions (</a:t>
          </a:r>
          <a:r>
            <a:rPr lang="it-IT" dirty="0" err="1"/>
            <a:t>such</a:t>
          </a:r>
          <a:r>
            <a:rPr lang="it-IT" dirty="0"/>
            <a:t> </a:t>
          </a:r>
          <a:r>
            <a:rPr lang="it-IT" dirty="0" err="1"/>
            <a:t>as</a:t>
          </a:r>
          <a:r>
            <a:rPr lang="it-IT" dirty="0"/>
            <a:t> </a:t>
          </a:r>
          <a:r>
            <a:rPr lang="it-IT" dirty="0" err="1"/>
            <a:t>division</a:t>
          </a:r>
          <a:r>
            <a:rPr lang="it-IT" dirty="0"/>
            <a:t>) of </a:t>
          </a:r>
          <a:r>
            <a:rPr lang="it-IT" dirty="0" err="1"/>
            <a:t>independent</a:t>
          </a:r>
          <a:r>
            <a:rPr lang="it-IT" dirty="0"/>
            <a:t> features</a:t>
          </a:r>
        </a:p>
      </dgm:t>
    </dgm:pt>
    <dgm:pt modelId="{4A45DE7C-1614-44C7-A2D0-4E3C0FC602F7}" type="parTrans" cxnId="{992286FE-92A4-4C51-9F69-67FEECFEC751}">
      <dgm:prSet/>
      <dgm:spPr/>
      <dgm:t>
        <a:bodyPr/>
        <a:lstStyle/>
        <a:p>
          <a:endParaRPr lang="it-IT"/>
        </a:p>
      </dgm:t>
    </dgm:pt>
    <dgm:pt modelId="{0EB45EA0-7FF4-4C95-A720-6B08660A96A7}" type="sibTrans" cxnId="{992286FE-92A4-4C51-9F69-67FEECFEC751}">
      <dgm:prSet/>
      <dgm:spPr/>
      <dgm:t>
        <a:bodyPr/>
        <a:lstStyle/>
        <a:p>
          <a:endParaRPr lang="it-IT"/>
        </a:p>
      </dgm:t>
    </dgm:pt>
    <dgm:pt modelId="{DD436529-F880-4FD8-A833-1347589DC1AD}">
      <dgm:prSet/>
      <dgm:spPr/>
      <dgm:t>
        <a:bodyPr/>
        <a:lstStyle/>
        <a:p>
          <a:r>
            <a:rPr lang="it-IT"/>
            <a:t>Extracted on signal composed of band slices 5 and 6</a:t>
          </a:r>
        </a:p>
      </dgm:t>
    </dgm:pt>
    <dgm:pt modelId="{6C8AD00A-7826-4138-9D16-442D3E85885D}" type="parTrans" cxnId="{0710124B-53B2-42A4-AEBC-9E7671E02874}">
      <dgm:prSet/>
      <dgm:spPr/>
      <dgm:t>
        <a:bodyPr/>
        <a:lstStyle/>
        <a:p>
          <a:endParaRPr lang="it-IT"/>
        </a:p>
      </dgm:t>
    </dgm:pt>
    <dgm:pt modelId="{52E48093-60BD-48C9-8FED-ADAF00875BE2}" type="sibTrans" cxnId="{0710124B-53B2-42A4-AEBC-9E7671E02874}">
      <dgm:prSet/>
      <dgm:spPr/>
      <dgm:t>
        <a:bodyPr/>
        <a:lstStyle/>
        <a:p>
          <a:endParaRPr lang="it-IT"/>
        </a:p>
      </dgm:t>
    </dgm:pt>
    <dgm:pt modelId="{3F196938-F2FB-401C-A070-535C2D1B67C7}" type="pres">
      <dgm:prSet presAssocID="{6E857B53-2D05-472E-9ED7-811EF9AE8DD2}" presName="linear" presStyleCnt="0">
        <dgm:presLayoutVars>
          <dgm:animLvl val="lvl"/>
          <dgm:resizeHandles val="exact"/>
        </dgm:presLayoutVars>
      </dgm:prSet>
      <dgm:spPr/>
    </dgm:pt>
    <dgm:pt modelId="{7F8F2B84-DD38-452A-A799-3E9FC5988AB9}" type="pres">
      <dgm:prSet presAssocID="{DD436529-F880-4FD8-A833-1347589DC1AD}" presName="parentText" presStyleLbl="node1" presStyleIdx="0" presStyleCnt="4">
        <dgm:presLayoutVars>
          <dgm:chMax val="0"/>
          <dgm:bulletEnabled val="1"/>
        </dgm:presLayoutVars>
      </dgm:prSet>
      <dgm:spPr/>
    </dgm:pt>
    <dgm:pt modelId="{7C49B69A-B549-404E-9CE4-3E18B4A85AC0}" type="pres">
      <dgm:prSet presAssocID="{52E48093-60BD-48C9-8FED-ADAF00875BE2}" presName="spacer" presStyleCnt="0"/>
      <dgm:spPr/>
    </dgm:pt>
    <dgm:pt modelId="{DE2F637B-7085-4428-9C2E-FD35DA4CBB3E}" type="pres">
      <dgm:prSet presAssocID="{6ED49DB0-0A39-4771-A692-B2F5DE5E690F}" presName="parentText" presStyleLbl="node1" presStyleIdx="1" presStyleCnt="4">
        <dgm:presLayoutVars>
          <dgm:chMax val="0"/>
          <dgm:bulletEnabled val="1"/>
        </dgm:presLayoutVars>
      </dgm:prSet>
      <dgm:spPr/>
    </dgm:pt>
    <dgm:pt modelId="{C36BB720-F91B-4EC7-ACCB-FB6B2A87589E}" type="pres">
      <dgm:prSet presAssocID="{6ED49DB0-0A39-4771-A692-B2F5DE5E690F}" presName="childText" presStyleLbl="revTx" presStyleIdx="0" presStyleCnt="3">
        <dgm:presLayoutVars>
          <dgm:bulletEnabled val="1"/>
        </dgm:presLayoutVars>
      </dgm:prSet>
      <dgm:spPr/>
    </dgm:pt>
    <dgm:pt modelId="{43804F32-3563-49CF-AD12-DB4B8FA34776}" type="pres">
      <dgm:prSet presAssocID="{E893093E-1F03-4BCD-991D-E53E109E3697}" presName="parentText" presStyleLbl="node1" presStyleIdx="2" presStyleCnt="4">
        <dgm:presLayoutVars>
          <dgm:chMax val="0"/>
          <dgm:bulletEnabled val="1"/>
        </dgm:presLayoutVars>
      </dgm:prSet>
      <dgm:spPr/>
    </dgm:pt>
    <dgm:pt modelId="{6A67161D-44C3-4603-8D2B-0024D67586C2}" type="pres">
      <dgm:prSet presAssocID="{E893093E-1F03-4BCD-991D-E53E109E3697}" presName="childText" presStyleLbl="revTx" presStyleIdx="1" presStyleCnt="3">
        <dgm:presLayoutVars>
          <dgm:bulletEnabled val="1"/>
        </dgm:presLayoutVars>
      </dgm:prSet>
      <dgm:spPr/>
    </dgm:pt>
    <dgm:pt modelId="{812327F1-DAF7-4007-938E-CBE83DA788AC}" type="pres">
      <dgm:prSet presAssocID="{DBC904B2-C38E-4E31-8F4C-16B7B3368215}" presName="parentText" presStyleLbl="node1" presStyleIdx="3" presStyleCnt="4">
        <dgm:presLayoutVars>
          <dgm:chMax val="0"/>
          <dgm:bulletEnabled val="1"/>
        </dgm:presLayoutVars>
      </dgm:prSet>
      <dgm:spPr/>
    </dgm:pt>
    <dgm:pt modelId="{B2018E48-BA8C-4B44-956E-D87C25A6AE50}" type="pres">
      <dgm:prSet presAssocID="{DBC904B2-C38E-4E31-8F4C-16B7B3368215}" presName="childText" presStyleLbl="revTx" presStyleIdx="2" presStyleCnt="3">
        <dgm:presLayoutVars>
          <dgm:bulletEnabled val="1"/>
        </dgm:presLayoutVars>
      </dgm:prSet>
      <dgm:spPr/>
    </dgm:pt>
  </dgm:ptLst>
  <dgm:cxnLst>
    <dgm:cxn modelId="{C0F24C10-202D-46D1-8B05-EE6FBED61694}" srcId="{6E857B53-2D05-472E-9ED7-811EF9AE8DD2}" destId="{E893093E-1F03-4BCD-991D-E53E109E3697}" srcOrd="2" destOrd="0" parTransId="{00688AD8-D22B-47E0-8AC2-327918FBA8F8}" sibTransId="{0ECE9B4D-85E4-401C-ADD9-B7F303B32BF4}"/>
    <dgm:cxn modelId="{3332AE10-D7EA-4B89-8C27-97C45E95E445}" srcId="{6E857B53-2D05-472E-9ED7-811EF9AE8DD2}" destId="{6ED49DB0-0A39-4771-A692-B2F5DE5E690F}" srcOrd="1" destOrd="0" parTransId="{E94B4751-5A57-41E5-88A6-6B795BAA1072}" sibTransId="{020F1967-C424-4DF6-A065-6D79AEE8322C}"/>
    <dgm:cxn modelId="{6D8C6A1C-BDD5-45D0-8F5E-1789903B8CAF}" type="presOf" srcId="{5E14CE9D-84E4-42EB-B408-7DEADC5BCB50}" destId="{B2018E48-BA8C-4B44-956E-D87C25A6AE50}" srcOrd="0" destOrd="0" presId="urn:microsoft.com/office/officeart/2005/8/layout/vList2"/>
    <dgm:cxn modelId="{AD0E5421-1EE6-4787-9941-5D63302C1D8C}" type="presOf" srcId="{DD436529-F880-4FD8-A833-1347589DC1AD}" destId="{7F8F2B84-DD38-452A-A799-3E9FC5988AB9}" srcOrd="0" destOrd="0" presId="urn:microsoft.com/office/officeart/2005/8/layout/vList2"/>
    <dgm:cxn modelId="{B1E75D2F-1D18-48D6-B892-336E44491834}" type="presOf" srcId="{5D70FC9F-7340-4AA0-98A1-95F995248BB3}" destId="{C36BB720-F91B-4EC7-ACCB-FB6B2A87589E}" srcOrd="0" destOrd="0" presId="urn:microsoft.com/office/officeart/2005/8/layout/vList2"/>
    <dgm:cxn modelId="{0710124B-53B2-42A4-AEBC-9E7671E02874}" srcId="{6E857B53-2D05-472E-9ED7-811EF9AE8DD2}" destId="{DD436529-F880-4FD8-A833-1347589DC1AD}" srcOrd="0" destOrd="0" parTransId="{6C8AD00A-7826-4138-9D16-442D3E85885D}" sibTransId="{52E48093-60BD-48C9-8FED-ADAF00875BE2}"/>
    <dgm:cxn modelId="{BA283185-7175-44D6-9495-090EDA001449}" type="presOf" srcId="{6E857B53-2D05-472E-9ED7-811EF9AE8DD2}" destId="{3F196938-F2FB-401C-A070-535C2D1B67C7}" srcOrd="0" destOrd="0" presId="urn:microsoft.com/office/officeart/2005/8/layout/vList2"/>
    <dgm:cxn modelId="{74644089-49D0-41FC-B120-A89B62C4F6FB}" type="presOf" srcId="{6ED49DB0-0A39-4771-A692-B2F5DE5E690F}" destId="{DE2F637B-7085-4428-9C2E-FD35DA4CBB3E}" srcOrd="0" destOrd="0" presId="urn:microsoft.com/office/officeart/2005/8/layout/vList2"/>
    <dgm:cxn modelId="{425407AE-EB3B-4D19-9CAC-5666333891B5}" type="presOf" srcId="{B52E0330-0036-49A2-A639-17B2F26745AC}" destId="{6A67161D-44C3-4603-8D2B-0024D67586C2}" srcOrd="0" destOrd="0" presId="urn:microsoft.com/office/officeart/2005/8/layout/vList2"/>
    <dgm:cxn modelId="{78F331CA-70CE-47D1-B781-8D68BABC84BA}" type="presOf" srcId="{E893093E-1F03-4BCD-991D-E53E109E3697}" destId="{43804F32-3563-49CF-AD12-DB4B8FA34776}" srcOrd="0" destOrd="0" presId="urn:microsoft.com/office/officeart/2005/8/layout/vList2"/>
    <dgm:cxn modelId="{F595A0CD-DA03-4011-A5E0-3284517B6032}" type="presOf" srcId="{DBC904B2-C38E-4E31-8F4C-16B7B3368215}" destId="{812327F1-DAF7-4007-938E-CBE83DA788AC}" srcOrd="0" destOrd="0" presId="urn:microsoft.com/office/officeart/2005/8/layout/vList2"/>
    <dgm:cxn modelId="{2111A8DD-F3EA-4166-AE32-EC988AADB0B4}" srcId="{DBC904B2-C38E-4E31-8F4C-16B7B3368215}" destId="{354AF20B-E48A-4BBF-AED8-010AAACF0D5E}" srcOrd="1" destOrd="0" parTransId="{A54801AD-FD6A-4942-BEC9-698913070B48}" sibTransId="{8DB03D54-6B70-4275-87C0-7BF0629FD6FE}"/>
    <dgm:cxn modelId="{5EF0FADD-97DE-422A-8395-4A169D885525}" srcId="{DBC904B2-C38E-4E31-8F4C-16B7B3368215}" destId="{5E14CE9D-84E4-42EB-B408-7DEADC5BCB50}" srcOrd="0" destOrd="0" parTransId="{A72E54B6-C2C0-4607-96A2-E60761ED45DD}" sibTransId="{B108054C-2B20-402E-9539-4B9E8820C5AD}"/>
    <dgm:cxn modelId="{8FAC3EE5-CD7E-47C2-B7EE-2B9450D9EF98}" srcId="{6E857B53-2D05-472E-9ED7-811EF9AE8DD2}" destId="{DBC904B2-C38E-4E31-8F4C-16B7B3368215}" srcOrd="3" destOrd="0" parTransId="{4C02BD85-F54C-432E-BD8F-83A7F1CF8957}" sibTransId="{68F5D956-C75E-46ED-AAE0-743F0DB8858E}"/>
    <dgm:cxn modelId="{B7B08CF4-2383-43BE-A5CF-24518139EA90}" srcId="{6ED49DB0-0A39-4771-A692-B2F5DE5E690F}" destId="{5D70FC9F-7340-4AA0-98A1-95F995248BB3}" srcOrd="0" destOrd="0" parTransId="{2EE6E134-B2F1-4606-9938-63316349E255}" sibTransId="{31180FDE-352E-4E81-8179-4B635539B500}"/>
    <dgm:cxn modelId="{0F7728F7-D143-47C9-9F5E-7BA5CFD2D2AB}" type="presOf" srcId="{354AF20B-E48A-4BBF-AED8-010AAACF0D5E}" destId="{B2018E48-BA8C-4B44-956E-D87C25A6AE50}" srcOrd="0" destOrd="1" presId="urn:microsoft.com/office/officeart/2005/8/layout/vList2"/>
    <dgm:cxn modelId="{992286FE-92A4-4C51-9F69-67FEECFEC751}" srcId="{E893093E-1F03-4BCD-991D-E53E109E3697}" destId="{B52E0330-0036-49A2-A639-17B2F26745AC}" srcOrd="0" destOrd="0" parTransId="{4A45DE7C-1614-44C7-A2D0-4E3C0FC602F7}" sibTransId="{0EB45EA0-7FF4-4C95-A720-6B08660A96A7}"/>
    <dgm:cxn modelId="{01D23769-2A88-4A08-8E9E-6977D06693CE}" type="presParOf" srcId="{3F196938-F2FB-401C-A070-535C2D1B67C7}" destId="{7F8F2B84-DD38-452A-A799-3E9FC5988AB9}" srcOrd="0" destOrd="0" presId="urn:microsoft.com/office/officeart/2005/8/layout/vList2"/>
    <dgm:cxn modelId="{144CCFBB-50A7-4A4A-8387-964F9220855C}" type="presParOf" srcId="{3F196938-F2FB-401C-A070-535C2D1B67C7}" destId="{7C49B69A-B549-404E-9CE4-3E18B4A85AC0}" srcOrd="1" destOrd="0" presId="urn:microsoft.com/office/officeart/2005/8/layout/vList2"/>
    <dgm:cxn modelId="{17236DD4-4E26-488D-9114-B907221A617E}" type="presParOf" srcId="{3F196938-F2FB-401C-A070-535C2D1B67C7}" destId="{DE2F637B-7085-4428-9C2E-FD35DA4CBB3E}" srcOrd="2" destOrd="0" presId="urn:microsoft.com/office/officeart/2005/8/layout/vList2"/>
    <dgm:cxn modelId="{039794E3-280B-48A2-9188-D2813CD3E16E}" type="presParOf" srcId="{3F196938-F2FB-401C-A070-535C2D1B67C7}" destId="{C36BB720-F91B-4EC7-ACCB-FB6B2A87589E}" srcOrd="3" destOrd="0" presId="urn:microsoft.com/office/officeart/2005/8/layout/vList2"/>
    <dgm:cxn modelId="{0747187C-30AC-4B1E-B8B9-2C338024A49A}" type="presParOf" srcId="{3F196938-F2FB-401C-A070-535C2D1B67C7}" destId="{43804F32-3563-49CF-AD12-DB4B8FA34776}" srcOrd="4" destOrd="0" presId="urn:microsoft.com/office/officeart/2005/8/layout/vList2"/>
    <dgm:cxn modelId="{37706BDB-E710-463F-8107-41196D009BEA}" type="presParOf" srcId="{3F196938-F2FB-401C-A070-535C2D1B67C7}" destId="{6A67161D-44C3-4603-8D2B-0024D67586C2}" srcOrd="5" destOrd="0" presId="urn:microsoft.com/office/officeart/2005/8/layout/vList2"/>
    <dgm:cxn modelId="{BE058ABC-88EB-4980-8894-2C734B89ADB7}" type="presParOf" srcId="{3F196938-F2FB-401C-A070-535C2D1B67C7}" destId="{812327F1-DAF7-4007-938E-CBE83DA788AC}" srcOrd="6" destOrd="0" presId="urn:microsoft.com/office/officeart/2005/8/layout/vList2"/>
    <dgm:cxn modelId="{50FCE188-AC51-4B6D-9188-B24688CBCAAC}" type="presParOf" srcId="{3F196938-F2FB-401C-A070-535C2D1B67C7}" destId="{B2018E48-BA8C-4B44-956E-D87C25A6AE50}"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879C77CE-77DD-47A2-A2EB-183237AEE7B8}" type="doc">
      <dgm:prSet loTypeId="urn:microsoft.com/office/officeart/2005/8/layout/vList2" loCatId="list" qsTypeId="urn:microsoft.com/office/officeart/2005/8/quickstyle/simple1" qsCatId="simple" csTypeId="urn:microsoft.com/office/officeart/2005/8/colors/accent2_4" csCatId="accent2" phldr="1"/>
      <dgm:spPr/>
      <dgm:t>
        <a:bodyPr/>
        <a:lstStyle/>
        <a:p>
          <a:endParaRPr lang="it-IT"/>
        </a:p>
      </dgm:t>
    </dgm:pt>
    <dgm:pt modelId="{8682A626-ACF1-4076-9A52-EDC4C2108749}">
      <dgm:prSet/>
      <dgm:spPr/>
      <dgm:t>
        <a:bodyPr/>
        <a:lstStyle/>
        <a:p>
          <a:r>
            <a:rPr lang="it-IT" i="1"/>
            <a:t>Principal Components Analysis</a:t>
          </a:r>
          <a:r>
            <a:rPr lang="it-IT"/>
            <a:t> (PCA)</a:t>
          </a:r>
        </a:p>
      </dgm:t>
    </dgm:pt>
    <dgm:pt modelId="{816836CD-AEE8-4773-9776-0331C2920A7A}" type="parTrans" cxnId="{77D787DA-F655-4530-83CD-1EB7FFC8E66C}">
      <dgm:prSet/>
      <dgm:spPr/>
      <dgm:t>
        <a:bodyPr/>
        <a:lstStyle/>
        <a:p>
          <a:endParaRPr lang="it-IT"/>
        </a:p>
      </dgm:t>
    </dgm:pt>
    <dgm:pt modelId="{4330FE4B-6926-4AAD-B49A-EDF67AA9A336}" type="sibTrans" cxnId="{77D787DA-F655-4530-83CD-1EB7FFC8E66C}">
      <dgm:prSet/>
      <dgm:spPr/>
      <dgm:t>
        <a:bodyPr/>
        <a:lstStyle/>
        <a:p>
          <a:endParaRPr lang="it-IT"/>
        </a:p>
      </dgm:t>
    </dgm:pt>
    <dgm:pt modelId="{F2982DED-9895-4487-99A0-0DF5DBC294EC}">
      <dgm:prSet/>
      <dgm:spPr/>
      <dgm:t>
        <a:bodyPr/>
        <a:lstStyle/>
        <a:p>
          <a:r>
            <a:rPr lang="it-IT" dirty="0" err="1"/>
            <a:t>Translation</a:t>
          </a:r>
          <a:r>
            <a:rPr lang="it-IT" dirty="0"/>
            <a:t> of features to a new </a:t>
          </a:r>
          <a:r>
            <a:rPr lang="it-IT" dirty="0" err="1"/>
            <a:t>space</a:t>
          </a:r>
          <a:r>
            <a:rPr lang="it-IT" dirty="0"/>
            <a:t> by linear </a:t>
          </a:r>
          <a:r>
            <a:rPr lang="it-IT" dirty="0" err="1"/>
            <a:t>transformations</a:t>
          </a:r>
          <a:endParaRPr lang="it-IT" dirty="0"/>
        </a:p>
      </dgm:t>
    </dgm:pt>
    <dgm:pt modelId="{8C1CE837-9B98-400F-A190-3AF22447BD4E}" type="parTrans" cxnId="{719017D9-136C-47C2-8E3D-0B91A40F5EC8}">
      <dgm:prSet/>
      <dgm:spPr/>
      <dgm:t>
        <a:bodyPr/>
        <a:lstStyle/>
        <a:p>
          <a:endParaRPr lang="it-IT"/>
        </a:p>
      </dgm:t>
    </dgm:pt>
    <dgm:pt modelId="{FCD3798C-90E6-43FD-AAC5-8F1E4EE4D02F}" type="sibTrans" cxnId="{719017D9-136C-47C2-8E3D-0B91A40F5EC8}">
      <dgm:prSet/>
      <dgm:spPr/>
      <dgm:t>
        <a:bodyPr/>
        <a:lstStyle/>
        <a:p>
          <a:endParaRPr lang="it-IT"/>
        </a:p>
      </dgm:t>
    </dgm:pt>
    <dgm:pt modelId="{766FB8D9-3F9B-490A-9D36-AEEC0F27E4D1}">
      <dgm:prSet/>
      <dgm:spPr/>
      <dgm:t>
        <a:bodyPr/>
        <a:lstStyle/>
        <a:p>
          <a:r>
            <a:rPr lang="it-IT" dirty="0" err="1"/>
            <a:t>Resulting</a:t>
          </a:r>
          <a:r>
            <a:rPr lang="it-IT" dirty="0"/>
            <a:t> </a:t>
          </a:r>
          <a:r>
            <a:rPr lang="it-IT" dirty="0" err="1"/>
            <a:t>components</a:t>
          </a:r>
          <a:r>
            <a:rPr lang="it-IT" dirty="0"/>
            <a:t> </a:t>
          </a:r>
          <a:r>
            <a:rPr lang="it-IT" dirty="0" err="1"/>
            <a:t>ordered</a:t>
          </a:r>
          <a:r>
            <a:rPr lang="it-IT" dirty="0"/>
            <a:t> by </a:t>
          </a:r>
          <a:r>
            <a:rPr lang="it-IT" dirty="0" err="1"/>
            <a:t>explained</a:t>
          </a:r>
          <a:r>
            <a:rPr lang="it-IT" dirty="0"/>
            <a:t> </a:t>
          </a:r>
          <a:r>
            <a:rPr lang="it-IT" dirty="0" err="1"/>
            <a:t>variance</a:t>
          </a:r>
          <a:endParaRPr lang="it-IT" dirty="0"/>
        </a:p>
      </dgm:t>
    </dgm:pt>
    <dgm:pt modelId="{BE46D0C9-5019-4AB7-95D6-6431C46F093D}" type="parTrans" cxnId="{808CC73B-98F3-482C-9D10-39533D422FBD}">
      <dgm:prSet/>
      <dgm:spPr/>
      <dgm:t>
        <a:bodyPr/>
        <a:lstStyle/>
        <a:p>
          <a:endParaRPr lang="it-IT"/>
        </a:p>
      </dgm:t>
    </dgm:pt>
    <dgm:pt modelId="{61D2A348-A98F-4138-A60B-CCF900354056}" type="sibTrans" cxnId="{808CC73B-98F3-482C-9D10-39533D422FBD}">
      <dgm:prSet/>
      <dgm:spPr/>
      <dgm:t>
        <a:bodyPr/>
        <a:lstStyle/>
        <a:p>
          <a:endParaRPr lang="it-IT"/>
        </a:p>
      </dgm:t>
    </dgm:pt>
    <dgm:pt modelId="{AEA8ABB2-8FC6-459D-AE48-F7B26BDDE966}">
      <dgm:prSet/>
      <dgm:spPr/>
      <dgm:t>
        <a:bodyPr/>
        <a:lstStyle/>
        <a:p>
          <a:r>
            <a:rPr lang="it-IT" dirty="0" err="1"/>
            <a:t>Which</a:t>
          </a:r>
          <a:r>
            <a:rPr lang="it-IT" dirty="0"/>
            <a:t> features </a:t>
          </a:r>
          <a:r>
            <a:rPr lang="it-IT" dirty="0" err="1"/>
            <a:t>contribute</a:t>
          </a:r>
          <a:r>
            <a:rPr lang="it-IT" dirty="0"/>
            <a:t> the </a:t>
          </a:r>
          <a:r>
            <a:rPr lang="it-IT" dirty="0" err="1"/>
            <a:t>most</a:t>
          </a:r>
          <a:r>
            <a:rPr lang="it-IT" dirty="0"/>
            <a:t>?</a:t>
          </a:r>
        </a:p>
      </dgm:t>
    </dgm:pt>
    <dgm:pt modelId="{47106CEC-24F4-4DB4-8A56-5F9912BAD26E}" type="parTrans" cxnId="{484FF124-85FF-4C21-AF0D-9D2E65DFB628}">
      <dgm:prSet/>
      <dgm:spPr/>
      <dgm:t>
        <a:bodyPr/>
        <a:lstStyle/>
        <a:p>
          <a:endParaRPr lang="it-IT"/>
        </a:p>
      </dgm:t>
    </dgm:pt>
    <dgm:pt modelId="{98FCCF1D-E463-46D6-B8D7-F79F05E39417}" type="sibTrans" cxnId="{484FF124-85FF-4C21-AF0D-9D2E65DFB628}">
      <dgm:prSet/>
      <dgm:spPr/>
      <dgm:t>
        <a:bodyPr/>
        <a:lstStyle/>
        <a:p>
          <a:endParaRPr lang="it-IT"/>
        </a:p>
      </dgm:t>
    </dgm:pt>
    <dgm:pt modelId="{2B00E4C7-0AE6-4E7F-BC44-0982D4194116}">
      <dgm:prSet/>
      <dgm:spPr/>
      <dgm:t>
        <a:bodyPr/>
        <a:lstStyle/>
        <a:p>
          <a:r>
            <a:rPr lang="it-IT" dirty="0"/>
            <a:t>Loadings </a:t>
          </a:r>
          <a:r>
            <a:rPr lang="it-IT" dirty="0" err="1"/>
            <a:t>contain</a:t>
          </a:r>
          <a:r>
            <a:rPr lang="it-IT" dirty="0"/>
            <a:t>, for </a:t>
          </a:r>
          <a:r>
            <a:rPr lang="it-IT" dirty="0" err="1"/>
            <a:t>each</a:t>
          </a:r>
          <a:r>
            <a:rPr lang="it-IT" dirty="0"/>
            <a:t> component, the features </a:t>
          </a:r>
          <a:r>
            <a:rPr lang="it-IT" dirty="0" err="1"/>
            <a:t>ordered</a:t>
          </a:r>
          <a:r>
            <a:rPr lang="it-IT" dirty="0"/>
            <a:t> by weight for </a:t>
          </a:r>
          <a:r>
            <a:rPr lang="it-IT" dirty="0" err="1"/>
            <a:t>that</a:t>
          </a:r>
          <a:r>
            <a:rPr lang="it-IT" dirty="0"/>
            <a:t> component</a:t>
          </a:r>
        </a:p>
      </dgm:t>
    </dgm:pt>
    <dgm:pt modelId="{9EDB04D1-CB4D-40A2-A5BD-60308BCD5569}" type="parTrans" cxnId="{809F294E-5B82-4AFC-90D8-3A73D13F4E8A}">
      <dgm:prSet/>
      <dgm:spPr/>
      <dgm:t>
        <a:bodyPr/>
        <a:lstStyle/>
        <a:p>
          <a:endParaRPr lang="it-IT"/>
        </a:p>
      </dgm:t>
    </dgm:pt>
    <dgm:pt modelId="{4B192BC7-58E7-476B-9AE2-4CC1F4FF25A2}" type="sibTrans" cxnId="{809F294E-5B82-4AFC-90D8-3A73D13F4E8A}">
      <dgm:prSet/>
      <dgm:spPr/>
      <dgm:t>
        <a:bodyPr/>
        <a:lstStyle/>
        <a:p>
          <a:endParaRPr lang="it-IT"/>
        </a:p>
      </dgm:t>
    </dgm:pt>
    <dgm:pt modelId="{A4876CAB-793D-44A3-AA68-F30C95E393D1}">
      <dgm:prSet/>
      <dgm:spPr/>
      <dgm:t>
        <a:bodyPr/>
        <a:lstStyle/>
        <a:p>
          <a:r>
            <a:rPr lang="it-IT" dirty="0"/>
            <a:t>How </a:t>
          </a:r>
          <a:r>
            <a:rPr lang="it-IT" dirty="0" err="1"/>
            <a:t>many</a:t>
          </a:r>
          <a:r>
            <a:rPr lang="it-IT" dirty="0"/>
            <a:t> features?</a:t>
          </a:r>
        </a:p>
      </dgm:t>
    </dgm:pt>
    <dgm:pt modelId="{1025F78B-C3A9-49BE-B536-5574B766A441}" type="parTrans" cxnId="{DB847614-61F2-4067-ACB8-C12EC7D989BD}">
      <dgm:prSet/>
      <dgm:spPr/>
      <dgm:t>
        <a:bodyPr/>
        <a:lstStyle/>
        <a:p>
          <a:endParaRPr lang="it-IT"/>
        </a:p>
      </dgm:t>
    </dgm:pt>
    <dgm:pt modelId="{E1FC6CFD-F4C1-4764-A8E9-9B07B0D1DDF0}" type="sibTrans" cxnId="{DB847614-61F2-4067-ACB8-C12EC7D989BD}">
      <dgm:prSet/>
      <dgm:spPr/>
      <dgm:t>
        <a:bodyPr/>
        <a:lstStyle/>
        <a:p>
          <a:endParaRPr lang="it-IT"/>
        </a:p>
      </dgm:t>
    </dgm:pt>
    <dgm:pt modelId="{C1918DAF-9B16-45E7-9DE0-C3582742BE07}">
      <dgm:prSet/>
      <dgm:spPr/>
      <dgm:t>
        <a:bodyPr/>
        <a:lstStyle/>
        <a:p>
          <a:r>
            <a:rPr lang="it-IT" dirty="0" err="1"/>
            <a:t>Only</a:t>
          </a:r>
          <a:r>
            <a:rPr lang="it-IT" dirty="0"/>
            <a:t> first 3 </a:t>
          </a:r>
          <a:r>
            <a:rPr lang="it-IT" dirty="0" err="1"/>
            <a:t>components</a:t>
          </a:r>
          <a:r>
            <a:rPr lang="it-IT" dirty="0"/>
            <a:t> </a:t>
          </a:r>
          <a:r>
            <a:rPr lang="it-IT" dirty="0" err="1"/>
            <a:t>considered</a:t>
          </a:r>
          <a:endParaRPr lang="it-IT" dirty="0"/>
        </a:p>
      </dgm:t>
    </dgm:pt>
    <dgm:pt modelId="{3012AB2F-84E9-4989-95F7-40460C2FF7B5}" type="parTrans" cxnId="{657DB915-504F-4722-A3C6-8C07D5EC7614}">
      <dgm:prSet/>
      <dgm:spPr/>
      <dgm:t>
        <a:bodyPr/>
        <a:lstStyle/>
        <a:p>
          <a:endParaRPr lang="it-IT"/>
        </a:p>
      </dgm:t>
    </dgm:pt>
    <dgm:pt modelId="{C1A9991F-1BA9-43BD-8DB6-BE2F14320287}" type="sibTrans" cxnId="{657DB915-504F-4722-A3C6-8C07D5EC7614}">
      <dgm:prSet/>
      <dgm:spPr/>
      <dgm:t>
        <a:bodyPr/>
        <a:lstStyle/>
        <a:p>
          <a:endParaRPr lang="it-IT"/>
        </a:p>
      </dgm:t>
    </dgm:pt>
    <dgm:pt modelId="{CBFB6518-B6FE-458E-A594-E1BE53F97D58}">
      <dgm:prSet/>
      <dgm:spPr/>
      <dgm:t>
        <a:bodyPr/>
        <a:lstStyle/>
        <a:p>
          <a:r>
            <a:rPr lang="it-IT" dirty="0" err="1"/>
            <a:t>Only</a:t>
          </a:r>
          <a:r>
            <a:rPr lang="it-IT" dirty="0"/>
            <a:t> the features </a:t>
          </a:r>
          <a:r>
            <a:rPr lang="it-IT" dirty="0" err="1"/>
            <a:t>whose</a:t>
          </a:r>
          <a:r>
            <a:rPr lang="it-IT" dirty="0"/>
            <a:t> weight </a:t>
          </a:r>
          <a:r>
            <a:rPr lang="it-IT" dirty="0" err="1"/>
            <a:t>is</a:t>
          </a:r>
          <a:r>
            <a:rPr lang="it-IT" dirty="0"/>
            <a:t> over the 3rd quartile (PCA-Q3), for </a:t>
          </a:r>
          <a:r>
            <a:rPr lang="it-IT" dirty="0" err="1"/>
            <a:t>each</a:t>
          </a:r>
          <a:r>
            <a:rPr lang="it-IT" dirty="0"/>
            <a:t> component</a:t>
          </a:r>
        </a:p>
      </dgm:t>
    </dgm:pt>
    <dgm:pt modelId="{A0B89641-ED99-4EB4-94BA-524DDF111429}" type="parTrans" cxnId="{E54307C5-64AB-4BB5-B7B7-6EFA0BCD0519}">
      <dgm:prSet/>
      <dgm:spPr/>
      <dgm:t>
        <a:bodyPr/>
        <a:lstStyle/>
        <a:p>
          <a:endParaRPr lang="it-IT"/>
        </a:p>
      </dgm:t>
    </dgm:pt>
    <dgm:pt modelId="{86AAACE7-C048-417F-ACFD-9CAA69EC1990}" type="sibTrans" cxnId="{E54307C5-64AB-4BB5-B7B7-6EFA0BCD0519}">
      <dgm:prSet/>
      <dgm:spPr/>
      <dgm:t>
        <a:bodyPr/>
        <a:lstStyle/>
        <a:p>
          <a:endParaRPr lang="it-IT"/>
        </a:p>
      </dgm:t>
    </dgm:pt>
    <dgm:pt modelId="{93933713-1AB6-4821-87BC-B74003E1DFCF}">
      <dgm:prSet/>
      <dgm:spPr/>
      <dgm:t>
        <a:bodyPr/>
        <a:lstStyle/>
        <a:p>
          <a:r>
            <a:rPr lang="it-IT" dirty="0" err="1"/>
            <a:t>Performed</a:t>
          </a:r>
          <a:r>
            <a:rPr lang="it-IT" dirty="0"/>
            <a:t> </a:t>
          </a:r>
          <a:r>
            <a:rPr lang="it-IT" dirty="0" err="1"/>
            <a:t>only</a:t>
          </a:r>
          <a:r>
            <a:rPr lang="it-IT" dirty="0"/>
            <a:t> on training set (80% of data)</a:t>
          </a:r>
        </a:p>
      </dgm:t>
    </dgm:pt>
    <dgm:pt modelId="{2D1E3647-7CB1-4ED0-BDC6-AAF0EF53CE64}" type="parTrans" cxnId="{B65A4B14-6B47-47BE-8F98-B6EFB7A4AF0F}">
      <dgm:prSet/>
      <dgm:spPr/>
      <dgm:t>
        <a:bodyPr/>
        <a:lstStyle/>
        <a:p>
          <a:endParaRPr lang="it-IT"/>
        </a:p>
      </dgm:t>
    </dgm:pt>
    <dgm:pt modelId="{5182BF3F-2896-4FE4-8F19-DCC0B03CA09D}" type="sibTrans" cxnId="{B65A4B14-6B47-47BE-8F98-B6EFB7A4AF0F}">
      <dgm:prSet/>
      <dgm:spPr/>
      <dgm:t>
        <a:bodyPr/>
        <a:lstStyle/>
        <a:p>
          <a:endParaRPr lang="it-IT"/>
        </a:p>
      </dgm:t>
    </dgm:pt>
    <dgm:pt modelId="{69B7E817-969F-403C-803E-AE48D4CD9FEC}">
      <dgm:prSet/>
      <dgm:spPr/>
      <dgm:t>
        <a:bodyPr/>
        <a:lstStyle/>
        <a:p>
          <a:r>
            <a:rPr lang="it-IT" dirty="0"/>
            <a:t>23 out of 30 feature </a:t>
          </a:r>
          <a:r>
            <a:rPr lang="it-IT" dirty="0" err="1"/>
            <a:t>selected</a:t>
          </a:r>
          <a:endParaRPr lang="it-IT" dirty="0"/>
        </a:p>
      </dgm:t>
    </dgm:pt>
    <dgm:pt modelId="{8A72518E-8DD7-4875-9B4B-CA843D4A5492}" type="parTrans" cxnId="{64F590C1-5168-4AC6-BA50-2BBE5290809B}">
      <dgm:prSet/>
      <dgm:spPr/>
    </dgm:pt>
    <dgm:pt modelId="{ABDAFD8E-74A2-4593-ADE2-F581B71EBCCB}" type="sibTrans" cxnId="{64F590C1-5168-4AC6-BA50-2BBE5290809B}">
      <dgm:prSet/>
      <dgm:spPr/>
    </dgm:pt>
    <dgm:pt modelId="{F48980D8-6765-4944-BCF7-4C322648340D}" type="pres">
      <dgm:prSet presAssocID="{879C77CE-77DD-47A2-A2EB-183237AEE7B8}" presName="linear" presStyleCnt="0">
        <dgm:presLayoutVars>
          <dgm:animLvl val="lvl"/>
          <dgm:resizeHandles val="exact"/>
        </dgm:presLayoutVars>
      </dgm:prSet>
      <dgm:spPr/>
    </dgm:pt>
    <dgm:pt modelId="{97031499-8FBA-4DEF-A1B5-BD28497C45DD}" type="pres">
      <dgm:prSet presAssocID="{8682A626-ACF1-4076-9A52-EDC4C2108749}" presName="parentText" presStyleLbl="node1" presStyleIdx="0" presStyleCnt="3">
        <dgm:presLayoutVars>
          <dgm:chMax val="0"/>
          <dgm:bulletEnabled val="1"/>
        </dgm:presLayoutVars>
      </dgm:prSet>
      <dgm:spPr/>
    </dgm:pt>
    <dgm:pt modelId="{E375E496-CB5A-4DC5-BD27-E40B0B6F7FE7}" type="pres">
      <dgm:prSet presAssocID="{8682A626-ACF1-4076-9A52-EDC4C2108749}" presName="childText" presStyleLbl="revTx" presStyleIdx="0" presStyleCnt="3">
        <dgm:presLayoutVars>
          <dgm:bulletEnabled val="1"/>
        </dgm:presLayoutVars>
      </dgm:prSet>
      <dgm:spPr/>
    </dgm:pt>
    <dgm:pt modelId="{CEE68CAD-33F9-4809-8486-FB1E32176546}" type="pres">
      <dgm:prSet presAssocID="{AEA8ABB2-8FC6-459D-AE48-F7B26BDDE966}" presName="parentText" presStyleLbl="node1" presStyleIdx="1" presStyleCnt="3">
        <dgm:presLayoutVars>
          <dgm:chMax val="0"/>
          <dgm:bulletEnabled val="1"/>
        </dgm:presLayoutVars>
      </dgm:prSet>
      <dgm:spPr/>
    </dgm:pt>
    <dgm:pt modelId="{DC2B42CC-6EB6-4BBB-8981-4D16460A9352}" type="pres">
      <dgm:prSet presAssocID="{AEA8ABB2-8FC6-459D-AE48-F7B26BDDE966}" presName="childText" presStyleLbl="revTx" presStyleIdx="1" presStyleCnt="3">
        <dgm:presLayoutVars>
          <dgm:bulletEnabled val="1"/>
        </dgm:presLayoutVars>
      </dgm:prSet>
      <dgm:spPr/>
    </dgm:pt>
    <dgm:pt modelId="{2219C2D7-B131-4966-820E-92F6B18B4662}" type="pres">
      <dgm:prSet presAssocID="{A4876CAB-793D-44A3-AA68-F30C95E393D1}" presName="parentText" presStyleLbl="node1" presStyleIdx="2" presStyleCnt="3">
        <dgm:presLayoutVars>
          <dgm:chMax val="0"/>
          <dgm:bulletEnabled val="1"/>
        </dgm:presLayoutVars>
      </dgm:prSet>
      <dgm:spPr/>
    </dgm:pt>
    <dgm:pt modelId="{AD208E22-C806-41F9-977A-3E8969A9AFB6}" type="pres">
      <dgm:prSet presAssocID="{A4876CAB-793D-44A3-AA68-F30C95E393D1}" presName="childText" presStyleLbl="revTx" presStyleIdx="2" presStyleCnt="3">
        <dgm:presLayoutVars>
          <dgm:bulletEnabled val="1"/>
        </dgm:presLayoutVars>
      </dgm:prSet>
      <dgm:spPr/>
    </dgm:pt>
  </dgm:ptLst>
  <dgm:cxnLst>
    <dgm:cxn modelId="{B65A4B14-6B47-47BE-8F98-B6EFB7A4AF0F}" srcId="{8682A626-ACF1-4076-9A52-EDC4C2108749}" destId="{93933713-1AB6-4821-87BC-B74003E1DFCF}" srcOrd="2" destOrd="0" parTransId="{2D1E3647-7CB1-4ED0-BDC6-AAF0EF53CE64}" sibTransId="{5182BF3F-2896-4FE4-8F19-DCC0B03CA09D}"/>
    <dgm:cxn modelId="{DB847614-61F2-4067-ACB8-C12EC7D989BD}" srcId="{879C77CE-77DD-47A2-A2EB-183237AEE7B8}" destId="{A4876CAB-793D-44A3-AA68-F30C95E393D1}" srcOrd="2" destOrd="0" parTransId="{1025F78B-C3A9-49BE-B536-5574B766A441}" sibTransId="{E1FC6CFD-F4C1-4764-A8E9-9B07B0D1DDF0}"/>
    <dgm:cxn modelId="{657DB915-504F-4722-A3C6-8C07D5EC7614}" srcId="{A4876CAB-793D-44A3-AA68-F30C95E393D1}" destId="{C1918DAF-9B16-45E7-9DE0-C3582742BE07}" srcOrd="0" destOrd="0" parTransId="{3012AB2F-84E9-4989-95F7-40460C2FF7B5}" sibTransId="{C1A9991F-1BA9-43BD-8DB6-BE2F14320287}"/>
    <dgm:cxn modelId="{484FF124-85FF-4C21-AF0D-9D2E65DFB628}" srcId="{879C77CE-77DD-47A2-A2EB-183237AEE7B8}" destId="{AEA8ABB2-8FC6-459D-AE48-F7B26BDDE966}" srcOrd="1" destOrd="0" parTransId="{47106CEC-24F4-4DB4-8A56-5F9912BAD26E}" sibTransId="{98FCCF1D-E463-46D6-B8D7-F79F05E39417}"/>
    <dgm:cxn modelId="{9B49482A-2719-40AF-9E68-BB5ABFB153F3}" type="presOf" srcId="{A4876CAB-793D-44A3-AA68-F30C95E393D1}" destId="{2219C2D7-B131-4966-820E-92F6B18B4662}" srcOrd="0" destOrd="0" presId="urn:microsoft.com/office/officeart/2005/8/layout/vList2"/>
    <dgm:cxn modelId="{28A07F39-EDAA-445C-B202-1780F5EE3813}" type="presOf" srcId="{F2982DED-9895-4487-99A0-0DF5DBC294EC}" destId="{E375E496-CB5A-4DC5-BD27-E40B0B6F7FE7}" srcOrd="0" destOrd="0" presId="urn:microsoft.com/office/officeart/2005/8/layout/vList2"/>
    <dgm:cxn modelId="{808CC73B-98F3-482C-9D10-39533D422FBD}" srcId="{8682A626-ACF1-4076-9A52-EDC4C2108749}" destId="{766FB8D9-3F9B-490A-9D36-AEEC0F27E4D1}" srcOrd="1" destOrd="0" parTransId="{BE46D0C9-5019-4AB7-95D6-6431C46F093D}" sibTransId="{61D2A348-A98F-4138-A60B-CCF900354056}"/>
    <dgm:cxn modelId="{2EB1CE3B-6A05-4C75-AE88-3AC3E6B28AB1}" type="presOf" srcId="{AEA8ABB2-8FC6-459D-AE48-F7B26BDDE966}" destId="{CEE68CAD-33F9-4809-8486-FB1E32176546}" srcOrd="0" destOrd="0" presId="urn:microsoft.com/office/officeart/2005/8/layout/vList2"/>
    <dgm:cxn modelId="{3CCB4041-AB58-4F6B-8D95-D5B216228969}" type="presOf" srcId="{879C77CE-77DD-47A2-A2EB-183237AEE7B8}" destId="{F48980D8-6765-4944-BCF7-4C322648340D}" srcOrd="0" destOrd="0" presId="urn:microsoft.com/office/officeart/2005/8/layout/vList2"/>
    <dgm:cxn modelId="{809F294E-5B82-4AFC-90D8-3A73D13F4E8A}" srcId="{AEA8ABB2-8FC6-459D-AE48-F7B26BDDE966}" destId="{2B00E4C7-0AE6-4E7F-BC44-0982D4194116}" srcOrd="0" destOrd="0" parTransId="{9EDB04D1-CB4D-40A2-A5BD-60308BCD5569}" sibTransId="{4B192BC7-58E7-476B-9AE2-4CC1F4FF25A2}"/>
    <dgm:cxn modelId="{233D9D74-B3E5-44A1-9D13-157B38BE7FA0}" type="presOf" srcId="{93933713-1AB6-4821-87BC-B74003E1DFCF}" destId="{E375E496-CB5A-4DC5-BD27-E40B0B6F7FE7}" srcOrd="0" destOrd="2" presId="urn:microsoft.com/office/officeart/2005/8/layout/vList2"/>
    <dgm:cxn modelId="{51F4CD80-B942-4C0E-BD1E-F12F7BD73A97}" type="presOf" srcId="{C1918DAF-9B16-45E7-9DE0-C3582742BE07}" destId="{AD208E22-C806-41F9-977A-3E8969A9AFB6}" srcOrd="0" destOrd="0" presId="urn:microsoft.com/office/officeart/2005/8/layout/vList2"/>
    <dgm:cxn modelId="{E778D2A1-0A7C-4597-A009-1D4E4DB39C93}" type="presOf" srcId="{CBFB6518-B6FE-458E-A594-E1BE53F97D58}" destId="{AD208E22-C806-41F9-977A-3E8969A9AFB6}" srcOrd="0" destOrd="1" presId="urn:microsoft.com/office/officeart/2005/8/layout/vList2"/>
    <dgm:cxn modelId="{337CA3A7-6C94-4C79-9BC1-0B02CD290B28}" type="presOf" srcId="{8682A626-ACF1-4076-9A52-EDC4C2108749}" destId="{97031499-8FBA-4DEF-A1B5-BD28497C45DD}" srcOrd="0" destOrd="0" presId="urn:microsoft.com/office/officeart/2005/8/layout/vList2"/>
    <dgm:cxn modelId="{FA2E0FBA-09BE-4AC8-B6C9-04C061C55086}" type="presOf" srcId="{2B00E4C7-0AE6-4E7F-BC44-0982D4194116}" destId="{DC2B42CC-6EB6-4BBB-8981-4D16460A9352}" srcOrd="0" destOrd="0" presId="urn:microsoft.com/office/officeart/2005/8/layout/vList2"/>
    <dgm:cxn modelId="{64F590C1-5168-4AC6-BA50-2BBE5290809B}" srcId="{A4876CAB-793D-44A3-AA68-F30C95E393D1}" destId="{69B7E817-969F-403C-803E-AE48D4CD9FEC}" srcOrd="2" destOrd="0" parTransId="{8A72518E-8DD7-4875-9B4B-CA843D4A5492}" sibTransId="{ABDAFD8E-74A2-4593-ADE2-F581B71EBCCB}"/>
    <dgm:cxn modelId="{E54307C5-64AB-4BB5-B7B7-6EFA0BCD0519}" srcId="{A4876CAB-793D-44A3-AA68-F30C95E393D1}" destId="{CBFB6518-B6FE-458E-A594-E1BE53F97D58}" srcOrd="1" destOrd="0" parTransId="{A0B89641-ED99-4EB4-94BA-524DDF111429}" sibTransId="{86AAACE7-C048-417F-ACFD-9CAA69EC1990}"/>
    <dgm:cxn modelId="{BB3C06CC-9317-4E0B-8347-BF74B8510F09}" type="presOf" srcId="{766FB8D9-3F9B-490A-9D36-AEEC0F27E4D1}" destId="{E375E496-CB5A-4DC5-BD27-E40B0B6F7FE7}" srcOrd="0" destOrd="1" presId="urn:microsoft.com/office/officeart/2005/8/layout/vList2"/>
    <dgm:cxn modelId="{EB497BD5-39FA-4306-BF2B-4F893C4DD988}" type="presOf" srcId="{69B7E817-969F-403C-803E-AE48D4CD9FEC}" destId="{AD208E22-C806-41F9-977A-3E8969A9AFB6}" srcOrd="0" destOrd="2" presId="urn:microsoft.com/office/officeart/2005/8/layout/vList2"/>
    <dgm:cxn modelId="{719017D9-136C-47C2-8E3D-0B91A40F5EC8}" srcId="{8682A626-ACF1-4076-9A52-EDC4C2108749}" destId="{F2982DED-9895-4487-99A0-0DF5DBC294EC}" srcOrd="0" destOrd="0" parTransId="{8C1CE837-9B98-400F-A190-3AF22447BD4E}" sibTransId="{FCD3798C-90E6-43FD-AAC5-8F1E4EE4D02F}"/>
    <dgm:cxn modelId="{77D787DA-F655-4530-83CD-1EB7FFC8E66C}" srcId="{879C77CE-77DD-47A2-A2EB-183237AEE7B8}" destId="{8682A626-ACF1-4076-9A52-EDC4C2108749}" srcOrd="0" destOrd="0" parTransId="{816836CD-AEE8-4773-9776-0331C2920A7A}" sibTransId="{4330FE4B-6926-4AAD-B49A-EDF67AA9A336}"/>
    <dgm:cxn modelId="{C7642EA7-EE8F-4A4F-931E-9D2CDF5DE60C}" type="presParOf" srcId="{F48980D8-6765-4944-BCF7-4C322648340D}" destId="{97031499-8FBA-4DEF-A1B5-BD28497C45DD}" srcOrd="0" destOrd="0" presId="urn:microsoft.com/office/officeart/2005/8/layout/vList2"/>
    <dgm:cxn modelId="{F192679C-4EE9-4A5A-BBD5-00B772CBB373}" type="presParOf" srcId="{F48980D8-6765-4944-BCF7-4C322648340D}" destId="{E375E496-CB5A-4DC5-BD27-E40B0B6F7FE7}" srcOrd="1" destOrd="0" presId="urn:microsoft.com/office/officeart/2005/8/layout/vList2"/>
    <dgm:cxn modelId="{6B6C87F8-55C0-455E-B218-1884A699DF4B}" type="presParOf" srcId="{F48980D8-6765-4944-BCF7-4C322648340D}" destId="{CEE68CAD-33F9-4809-8486-FB1E32176546}" srcOrd="2" destOrd="0" presId="urn:microsoft.com/office/officeart/2005/8/layout/vList2"/>
    <dgm:cxn modelId="{DFD08A57-96C8-4930-B27B-DF867951BBB8}" type="presParOf" srcId="{F48980D8-6765-4944-BCF7-4C322648340D}" destId="{DC2B42CC-6EB6-4BBB-8981-4D16460A9352}" srcOrd="3" destOrd="0" presId="urn:microsoft.com/office/officeart/2005/8/layout/vList2"/>
    <dgm:cxn modelId="{1D0A1AAB-61B3-4E95-BBBE-C0B5EF8F0D2B}" type="presParOf" srcId="{F48980D8-6765-4944-BCF7-4C322648340D}" destId="{2219C2D7-B131-4966-820E-92F6B18B4662}" srcOrd="4" destOrd="0" presId="urn:microsoft.com/office/officeart/2005/8/layout/vList2"/>
    <dgm:cxn modelId="{65D90C96-D6E2-4814-9479-88BAE2B0CB85}" type="presParOf" srcId="{F48980D8-6765-4944-BCF7-4C322648340D}" destId="{AD208E22-C806-41F9-977A-3E8969A9AFB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A1BC0093-5CAB-40F1-9868-3735E2E51A88}" type="doc">
      <dgm:prSet loTypeId="urn:microsoft.com/office/officeart/2005/8/layout/vList5" loCatId="list" qsTypeId="urn:microsoft.com/office/officeart/2005/8/quickstyle/simple1" qsCatId="simple" csTypeId="urn:microsoft.com/office/officeart/2005/8/colors/accent1_3" csCatId="accent1" phldr="1"/>
      <dgm:spPr/>
      <dgm:t>
        <a:bodyPr/>
        <a:lstStyle/>
        <a:p>
          <a:endParaRPr lang="en-GB"/>
        </a:p>
      </dgm:t>
    </dgm:pt>
    <dgm:pt modelId="{49119C0D-70AD-480B-9B01-D273102C1833}">
      <dgm:prSet/>
      <dgm:spPr/>
      <dgm:t>
        <a:bodyPr/>
        <a:lstStyle/>
        <a:p>
          <a:r>
            <a:rPr lang="it-IT" dirty="0" err="1"/>
            <a:t>Which</a:t>
          </a:r>
          <a:r>
            <a:rPr lang="it-IT" dirty="0"/>
            <a:t> </a:t>
          </a:r>
          <a:r>
            <a:rPr lang="it-IT" dirty="0" err="1"/>
            <a:t>is</a:t>
          </a:r>
          <a:r>
            <a:rPr lang="it-IT" dirty="0"/>
            <a:t> the best </a:t>
          </a:r>
          <a:r>
            <a:rPr lang="it-IT" dirty="0" err="1"/>
            <a:t>segment</a:t>
          </a:r>
          <a:r>
            <a:rPr lang="it-IT" dirty="0"/>
            <a:t> size?</a:t>
          </a:r>
          <a:endParaRPr lang="en-GB" dirty="0"/>
        </a:p>
      </dgm:t>
    </dgm:pt>
    <dgm:pt modelId="{BFC8C0D4-3189-4614-A366-8F35A3706652}" type="parTrans" cxnId="{BD019462-7145-46F8-8557-29F28E7447EA}">
      <dgm:prSet/>
      <dgm:spPr/>
      <dgm:t>
        <a:bodyPr/>
        <a:lstStyle/>
        <a:p>
          <a:endParaRPr lang="en-GB"/>
        </a:p>
      </dgm:t>
    </dgm:pt>
    <dgm:pt modelId="{3C5DDF5A-F2F9-4B06-9C53-00D8FEF41622}" type="sibTrans" cxnId="{BD019462-7145-46F8-8557-29F28E7447EA}">
      <dgm:prSet/>
      <dgm:spPr/>
      <dgm:t>
        <a:bodyPr/>
        <a:lstStyle/>
        <a:p>
          <a:endParaRPr lang="en-GB"/>
        </a:p>
      </dgm:t>
    </dgm:pt>
    <dgm:pt modelId="{83E577F0-69D3-41C5-A8C3-47A993624038}">
      <dgm:prSet/>
      <dgm:spPr/>
      <dgm:t>
        <a:bodyPr/>
        <a:lstStyle/>
        <a:p>
          <a:r>
            <a:rPr lang="it-IT"/>
            <a:t>With long segments, BP variations are lost</a:t>
          </a:r>
          <a:endParaRPr lang="en-GB"/>
        </a:p>
      </dgm:t>
    </dgm:pt>
    <dgm:pt modelId="{5D4B4BE7-4E7A-4412-9C40-8CEDF88AD3A1}" type="parTrans" cxnId="{C609D178-BA5D-4C2C-8ED2-94CF847E5CFA}">
      <dgm:prSet/>
      <dgm:spPr/>
      <dgm:t>
        <a:bodyPr/>
        <a:lstStyle/>
        <a:p>
          <a:endParaRPr lang="en-GB"/>
        </a:p>
      </dgm:t>
    </dgm:pt>
    <dgm:pt modelId="{43CBCB3D-6275-43A7-B38D-598DEBD49D1E}" type="sibTrans" cxnId="{C609D178-BA5D-4C2C-8ED2-94CF847E5CFA}">
      <dgm:prSet/>
      <dgm:spPr/>
      <dgm:t>
        <a:bodyPr/>
        <a:lstStyle/>
        <a:p>
          <a:endParaRPr lang="en-GB"/>
        </a:p>
      </dgm:t>
    </dgm:pt>
    <dgm:pt modelId="{C95EA344-AA8C-48FA-A675-2F5F645E6242}">
      <dgm:prSet/>
      <dgm:spPr/>
      <dgm:t>
        <a:bodyPr/>
        <a:lstStyle/>
        <a:p>
          <a:r>
            <a:rPr lang="it-IT" dirty="0"/>
            <a:t>With short </a:t>
          </a:r>
          <a:r>
            <a:rPr lang="it-IT" dirty="0" err="1"/>
            <a:t>segments</a:t>
          </a:r>
          <a:r>
            <a:rPr lang="it-IT" dirty="0"/>
            <a:t>, </a:t>
          </a:r>
          <a:r>
            <a:rPr lang="it-IT" dirty="0" err="1"/>
            <a:t>signal</a:t>
          </a:r>
          <a:r>
            <a:rPr lang="it-IT" dirty="0"/>
            <a:t> </a:t>
          </a:r>
          <a:r>
            <a:rPr lang="it-IT" dirty="0" err="1"/>
            <a:t>imperfections</a:t>
          </a:r>
          <a:r>
            <a:rPr lang="it-IT" dirty="0"/>
            <a:t> can contaminate the </a:t>
          </a:r>
          <a:r>
            <a:rPr lang="it-IT" dirty="0" err="1"/>
            <a:t>result</a:t>
          </a:r>
          <a:endParaRPr lang="en-GB" dirty="0"/>
        </a:p>
      </dgm:t>
    </dgm:pt>
    <dgm:pt modelId="{0B4B6AFF-7598-4B6C-B774-1626C3D48332}" type="parTrans" cxnId="{170475B1-CD2F-437D-9067-1E61C69B404D}">
      <dgm:prSet/>
      <dgm:spPr/>
      <dgm:t>
        <a:bodyPr/>
        <a:lstStyle/>
        <a:p>
          <a:endParaRPr lang="en-GB"/>
        </a:p>
      </dgm:t>
    </dgm:pt>
    <dgm:pt modelId="{516F6D53-E20A-4732-A747-26ED0BFBF96F}" type="sibTrans" cxnId="{170475B1-CD2F-437D-9067-1E61C69B404D}">
      <dgm:prSet/>
      <dgm:spPr/>
      <dgm:t>
        <a:bodyPr/>
        <a:lstStyle/>
        <a:p>
          <a:endParaRPr lang="en-GB"/>
        </a:p>
      </dgm:t>
    </dgm:pt>
    <dgm:pt modelId="{959A94D9-A071-4732-AC84-957F1E590B11}">
      <dgm:prSet/>
      <dgm:spPr/>
      <dgm:t>
        <a:bodyPr/>
        <a:lstStyle/>
        <a:p>
          <a:r>
            <a:rPr lang="it-IT"/>
            <a:t>Iterative selection</a:t>
          </a:r>
          <a:endParaRPr lang="en-GB"/>
        </a:p>
      </dgm:t>
    </dgm:pt>
    <dgm:pt modelId="{597E30D5-3C95-4290-A023-F86375A29F5D}" type="parTrans" cxnId="{761F1A7F-5995-4175-86EB-CA19BA0048E3}">
      <dgm:prSet/>
      <dgm:spPr/>
      <dgm:t>
        <a:bodyPr/>
        <a:lstStyle/>
        <a:p>
          <a:endParaRPr lang="en-GB"/>
        </a:p>
      </dgm:t>
    </dgm:pt>
    <dgm:pt modelId="{C91FC406-947C-484C-8B34-20740A1E90D3}" type="sibTrans" cxnId="{761F1A7F-5995-4175-86EB-CA19BA0048E3}">
      <dgm:prSet/>
      <dgm:spPr/>
      <dgm:t>
        <a:bodyPr/>
        <a:lstStyle/>
        <a:p>
          <a:endParaRPr lang="en-GB"/>
        </a:p>
      </dgm:t>
    </dgm:pt>
    <dgm:pt modelId="{DDCABBBB-3442-4A27-9A1D-07F925570471}">
      <dgm:prSet/>
      <dgm:spPr/>
      <dgm:t>
        <a:bodyPr/>
        <a:lstStyle/>
        <a:p>
          <a:r>
            <a:rPr lang="it-IT"/>
            <a:t>A model is chosen: linear SVM</a:t>
          </a:r>
          <a:endParaRPr lang="en-GB"/>
        </a:p>
      </dgm:t>
    </dgm:pt>
    <dgm:pt modelId="{DB221321-68DF-4119-8438-963473879535}" type="parTrans" cxnId="{6A2D16AE-D463-4DED-8E0F-CAF913E9959E}">
      <dgm:prSet/>
      <dgm:spPr/>
      <dgm:t>
        <a:bodyPr/>
        <a:lstStyle/>
        <a:p>
          <a:endParaRPr lang="en-GB"/>
        </a:p>
      </dgm:t>
    </dgm:pt>
    <dgm:pt modelId="{88641B5E-1867-4F57-A2D8-41F72B21B17F}" type="sibTrans" cxnId="{6A2D16AE-D463-4DED-8E0F-CAF913E9959E}">
      <dgm:prSet/>
      <dgm:spPr/>
      <dgm:t>
        <a:bodyPr/>
        <a:lstStyle/>
        <a:p>
          <a:endParaRPr lang="en-GB"/>
        </a:p>
      </dgm:t>
    </dgm:pt>
    <dgm:pt modelId="{7723EBE2-E790-41AE-AE9A-9EA015B8DDA5}">
      <dgm:prSet/>
      <dgm:spPr/>
      <dgm:t>
        <a:bodyPr/>
        <a:lstStyle/>
        <a:p>
          <a:r>
            <a:rPr lang="it-IT"/>
            <a:t>A fixed overlap value is chosen: 25% of window size</a:t>
          </a:r>
          <a:endParaRPr lang="en-GB"/>
        </a:p>
      </dgm:t>
    </dgm:pt>
    <dgm:pt modelId="{B90B6FBB-BC45-4CC8-B723-4BAED73D9532}" type="parTrans" cxnId="{D941F719-12EF-4F5C-B1D8-51E172D3A092}">
      <dgm:prSet/>
      <dgm:spPr/>
      <dgm:t>
        <a:bodyPr/>
        <a:lstStyle/>
        <a:p>
          <a:endParaRPr lang="en-GB"/>
        </a:p>
      </dgm:t>
    </dgm:pt>
    <dgm:pt modelId="{639BB5FA-4D83-4DF7-82C9-D16BE1A14862}" type="sibTrans" cxnId="{D941F719-12EF-4F5C-B1D8-51E172D3A092}">
      <dgm:prSet/>
      <dgm:spPr/>
      <dgm:t>
        <a:bodyPr/>
        <a:lstStyle/>
        <a:p>
          <a:endParaRPr lang="en-GB"/>
        </a:p>
      </dgm:t>
    </dgm:pt>
    <dgm:pt modelId="{41DF2EF2-33F2-4E5A-B8A1-2872D3F276F1}">
      <dgm:prSet/>
      <dgm:spPr/>
      <dgm:t>
        <a:bodyPr/>
        <a:lstStyle/>
        <a:p>
          <a:r>
            <a:rPr lang="it-IT" dirty="0" err="1"/>
            <a:t>Tests</a:t>
          </a:r>
          <a:r>
            <a:rPr lang="it-IT" dirty="0"/>
            <a:t> with </a:t>
          </a:r>
          <a:r>
            <a:rPr lang="it-IT" dirty="0" err="1"/>
            <a:t>different</a:t>
          </a:r>
          <a:r>
            <a:rPr lang="it-IT" dirty="0"/>
            <a:t> window sizes and </a:t>
          </a:r>
          <a:r>
            <a:rPr lang="it-IT" dirty="0" err="1"/>
            <a:t>errors</a:t>
          </a:r>
          <a:r>
            <a:rPr lang="it-IT" dirty="0"/>
            <a:t> of SBP </a:t>
          </a:r>
          <a:r>
            <a:rPr lang="it-IT" dirty="0" err="1"/>
            <a:t>as</a:t>
          </a:r>
          <a:r>
            <a:rPr lang="it-IT" dirty="0"/>
            <a:t> </a:t>
          </a:r>
          <a:r>
            <a:rPr lang="it-IT" dirty="0" err="1"/>
            <a:t>reference</a:t>
          </a:r>
          <a:endParaRPr lang="en-GB" dirty="0"/>
        </a:p>
      </dgm:t>
    </dgm:pt>
    <dgm:pt modelId="{B04D3AC9-B204-4256-880A-B590F375B054}" type="parTrans" cxnId="{7241CDA0-EEFA-47EA-A5A6-01DE3DDB4560}">
      <dgm:prSet/>
      <dgm:spPr/>
      <dgm:t>
        <a:bodyPr/>
        <a:lstStyle/>
        <a:p>
          <a:endParaRPr lang="en-GB"/>
        </a:p>
      </dgm:t>
    </dgm:pt>
    <dgm:pt modelId="{0954E537-2DE6-45B1-BD8C-1969C07481AF}" type="sibTrans" cxnId="{7241CDA0-EEFA-47EA-A5A6-01DE3DDB4560}">
      <dgm:prSet/>
      <dgm:spPr/>
      <dgm:t>
        <a:bodyPr/>
        <a:lstStyle/>
        <a:p>
          <a:endParaRPr lang="en-GB"/>
        </a:p>
      </dgm:t>
    </dgm:pt>
    <dgm:pt modelId="{CD6C1611-2FCA-44CB-8D11-1B82231F7D3B}">
      <dgm:prSet/>
      <dgm:spPr/>
      <dgm:t>
        <a:bodyPr/>
        <a:lstStyle/>
        <a:p>
          <a:r>
            <a:rPr lang="it-IT"/>
            <a:t>Best: 1 minute</a:t>
          </a:r>
          <a:endParaRPr lang="en-GB"/>
        </a:p>
      </dgm:t>
    </dgm:pt>
    <dgm:pt modelId="{DD3E52E6-7852-4EFE-812B-D806CF1D6302}" type="parTrans" cxnId="{D6DA35BF-9BE3-434A-8390-160D4E961DAE}">
      <dgm:prSet/>
      <dgm:spPr/>
      <dgm:t>
        <a:bodyPr/>
        <a:lstStyle/>
        <a:p>
          <a:endParaRPr lang="en-GB"/>
        </a:p>
      </dgm:t>
    </dgm:pt>
    <dgm:pt modelId="{AFC6591B-57DF-4571-91F6-E9A353F220FA}" type="sibTrans" cxnId="{D6DA35BF-9BE3-434A-8390-160D4E961DAE}">
      <dgm:prSet/>
      <dgm:spPr/>
      <dgm:t>
        <a:bodyPr/>
        <a:lstStyle/>
        <a:p>
          <a:endParaRPr lang="en-GB"/>
        </a:p>
      </dgm:t>
    </dgm:pt>
    <dgm:pt modelId="{A2225784-8AC8-40DF-9663-88249586AC86}">
      <dgm:prSet/>
      <dgm:spPr/>
      <dgm:t>
        <a:bodyPr/>
        <a:lstStyle/>
        <a:p>
          <a:r>
            <a:rPr lang="it-IT"/>
            <a:t>Longer segments saturate in errors</a:t>
          </a:r>
          <a:endParaRPr lang="en-GB"/>
        </a:p>
      </dgm:t>
    </dgm:pt>
    <dgm:pt modelId="{9A44E9AA-DD9F-49EA-A636-17EE81747CB1}" type="parTrans" cxnId="{806452CA-18F9-4C22-95DE-F2E026385A22}">
      <dgm:prSet/>
      <dgm:spPr/>
      <dgm:t>
        <a:bodyPr/>
        <a:lstStyle/>
        <a:p>
          <a:endParaRPr lang="en-GB"/>
        </a:p>
      </dgm:t>
    </dgm:pt>
    <dgm:pt modelId="{522E600A-9EE2-470C-A9ED-B8C901066B9C}" type="sibTrans" cxnId="{806452CA-18F9-4C22-95DE-F2E026385A22}">
      <dgm:prSet/>
      <dgm:spPr/>
      <dgm:t>
        <a:bodyPr/>
        <a:lstStyle/>
        <a:p>
          <a:endParaRPr lang="en-GB"/>
        </a:p>
      </dgm:t>
    </dgm:pt>
    <dgm:pt modelId="{9A00F7D6-A78A-4827-9B63-2971D419056E}">
      <dgm:prSet/>
      <dgm:spPr/>
      <dgm:t>
        <a:bodyPr/>
        <a:lstStyle/>
        <a:p>
          <a:r>
            <a:rPr lang="it-IT"/>
            <a:t>After one minute, BP can have slightly great variations</a:t>
          </a:r>
          <a:endParaRPr lang="en-GB"/>
        </a:p>
      </dgm:t>
    </dgm:pt>
    <dgm:pt modelId="{3AD49172-466C-4586-B8A0-0278C910173C}" type="parTrans" cxnId="{8917088E-9950-4009-AA30-77333C392EB6}">
      <dgm:prSet/>
      <dgm:spPr/>
      <dgm:t>
        <a:bodyPr/>
        <a:lstStyle/>
        <a:p>
          <a:endParaRPr lang="en-GB"/>
        </a:p>
      </dgm:t>
    </dgm:pt>
    <dgm:pt modelId="{1CF15E0E-4226-4ED9-9C43-BA03916C5F91}" type="sibTrans" cxnId="{8917088E-9950-4009-AA30-77333C392EB6}">
      <dgm:prSet/>
      <dgm:spPr/>
      <dgm:t>
        <a:bodyPr/>
        <a:lstStyle/>
        <a:p>
          <a:endParaRPr lang="en-GB"/>
        </a:p>
      </dgm:t>
    </dgm:pt>
    <dgm:pt modelId="{9766D464-D02D-4D66-9084-FD39A55682DB}" type="pres">
      <dgm:prSet presAssocID="{A1BC0093-5CAB-40F1-9868-3735E2E51A88}" presName="Name0" presStyleCnt="0">
        <dgm:presLayoutVars>
          <dgm:dir/>
          <dgm:animLvl val="lvl"/>
          <dgm:resizeHandles val="exact"/>
        </dgm:presLayoutVars>
      </dgm:prSet>
      <dgm:spPr/>
    </dgm:pt>
    <dgm:pt modelId="{B19B9DA6-E205-4EC7-BB58-EE5E3E3D25CB}" type="pres">
      <dgm:prSet presAssocID="{49119C0D-70AD-480B-9B01-D273102C1833}" presName="linNode" presStyleCnt="0"/>
      <dgm:spPr/>
    </dgm:pt>
    <dgm:pt modelId="{002E2664-C3BE-41DB-AA91-2AD0AF0D5EA8}" type="pres">
      <dgm:prSet presAssocID="{49119C0D-70AD-480B-9B01-D273102C1833}" presName="parentText" presStyleLbl="node1" presStyleIdx="0" presStyleCnt="3">
        <dgm:presLayoutVars>
          <dgm:chMax val="1"/>
          <dgm:bulletEnabled val="1"/>
        </dgm:presLayoutVars>
      </dgm:prSet>
      <dgm:spPr/>
    </dgm:pt>
    <dgm:pt modelId="{4FDCEA9D-6457-4A8F-864F-0D1120859015}" type="pres">
      <dgm:prSet presAssocID="{49119C0D-70AD-480B-9B01-D273102C1833}" presName="descendantText" presStyleLbl="alignAccFollowNode1" presStyleIdx="0" presStyleCnt="3">
        <dgm:presLayoutVars>
          <dgm:bulletEnabled val="1"/>
        </dgm:presLayoutVars>
      </dgm:prSet>
      <dgm:spPr/>
    </dgm:pt>
    <dgm:pt modelId="{699A92D9-B53C-4911-B01E-820983950F3D}" type="pres">
      <dgm:prSet presAssocID="{3C5DDF5A-F2F9-4B06-9C53-00D8FEF41622}" presName="sp" presStyleCnt="0"/>
      <dgm:spPr/>
    </dgm:pt>
    <dgm:pt modelId="{EE9CC70F-D199-4725-822C-67DA6A5C17B3}" type="pres">
      <dgm:prSet presAssocID="{959A94D9-A071-4732-AC84-957F1E590B11}" presName="linNode" presStyleCnt="0"/>
      <dgm:spPr/>
    </dgm:pt>
    <dgm:pt modelId="{EDAC926E-D526-4DBF-A5F9-FD49825BBEDE}" type="pres">
      <dgm:prSet presAssocID="{959A94D9-A071-4732-AC84-957F1E590B11}" presName="parentText" presStyleLbl="node1" presStyleIdx="1" presStyleCnt="3">
        <dgm:presLayoutVars>
          <dgm:chMax val="1"/>
          <dgm:bulletEnabled val="1"/>
        </dgm:presLayoutVars>
      </dgm:prSet>
      <dgm:spPr/>
    </dgm:pt>
    <dgm:pt modelId="{9C484E53-DFE1-467A-8C90-9EAB5BE5C9C8}" type="pres">
      <dgm:prSet presAssocID="{959A94D9-A071-4732-AC84-957F1E590B11}" presName="descendantText" presStyleLbl="alignAccFollowNode1" presStyleIdx="1" presStyleCnt="3">
        <dgm:presLayoutVars>
          <dgm:bulletEnabled val="1"/>
        </dgm:presLayoutVars>
      </dgm:prSet>
      <dgm:spPr/>
    </dgm:pt>
    <dgm:pt modelId="{89C01EAC-3770-4B80-A511-AC836A5A7791}" type="pres">
      <dgm:prSet presAssocID="{C91FC406-947C-484C-8B34-20740A1E90D3}" presName="sp" presStyleCnt="0"/>
      <dgm:spPr/>
    </dgm:pt>
    <dgm:pt modelId="{07F49CF0-FDC5-421D-B529-52288E6FAAF0}" type="pres">
      <dgm:prSet presAssocID="{CD6C1611-2FCA-44CB-8D11-1B82231F7D3B}" presName="linNode" presStyleCnt="0"/>
      <dgm:spPr/>
    </dgm:pt>
    <dgm:pt modelId="{E7409182-4E2E-4FF5-9C38-52E8D43CB41C}" type="pres">
      <dgm:prSet presAssocID="{CD6C1611-2FCA-44CB-8D11-1B82231F7D3B}" presName="parentText" presStyleLbl="node1" presStyleIdx="2" presStyleCnt="3">
        <dgm:presLayoutVars>
          <dgm:chMax val="1"/>
          <dgm:bulletEnabled val="1"/>
        </dgm:presLayoutVars>
      </dgm:prSet>
      <dgm:spPr/>
    </dgm:pt>
    <dgm:pt modelId="{98615956-C1A2-4A38-9AB5-C7DED5AEC057}" type="pres">
      <dgm:prSet presAssocID="{CD6C1611-2FCA-44CB-8D11-1B82231F7D3B}" presName="descendantText" presStyleLbl="alignAccFollowNode1" presStyleIdx="2" presStyleCnt="3">
        <dgm:presLayoutVars>
          <dgm:bulletEnabled val="1"/>
        </dgm:presLayoutVars>
      </dgm:prSet>
      <dgm:spPr/>
    </dgm:pt>
  </dgm:ptLst>
  <dgm:cxnLst>
    <dgm:cxn modelId="{99754F09-AB4B-416E-A084-9ADC9ACAA1A1}" type="presOf" srcId="{DDCABBBB-3442-4A27-9A1D-07F925570471}" destId="{9C484E53-DFE1-467A-8C90-9EAB5BE5C9C8}" srcOrd="0" destOrd="0" presId="urn:microsoft.com/office/officeart/2005/8/layout/vList5"/>
    <dgm:cxn modelId="{EE2D680C-43C6-4A03-AD5D-5DDD3A83871A}" type="presOf" srcId="{9A00F7D6-A78A-4827-9B63-2971D419056E}" destId="{98615956-C1A2-4A38-9AB5-C7DED5AEC057}" srcOrd="0" destOrd="1" presId="urn:microsoft.com/office/officeart/2005/8/layout/vList5"/>
    <dgm:cxn modelId="{D941F719-12EF-4F5C-B1D8-51E172D3A092}" srcId="{959A94D9-A071-4732-AC84-957F1E590B11}" destId="{7723EBE2-E790-41AE-AE9A-9EA015B8DDA5}" srcOrd="1" destOrd="0" parTransId="{B90B6FBB-BC45-4CC8-B723-4BAED73D9532}" sibTransId="{639BB5FA-4D83-4DF7-82C9-D16BE1A14862}"/>
    <dgm:cxn modelId="{3F387C26-EC29-49AF-91FA-532330484209}" type="presOf" srcId="{959A94D9-A071-4732-AC84-957F1E590B11}" destId="{EDAC926E-D526-4DBF-A5F9-FD49825BBEDE}" srcOrd="0" destOrd="0" presId="urn:microsoft.com/office/officeart/2005/8/layout/vList5"/>
    <dgm:cxn modelId="{56978A31-E107-4CAE-844D-198530A77DD1}" type="presOf" srcId="{C95EA344-AA8C-48FA-A675-2F5F645E6242}" destId="{4FDCEA9D-6457-4A8F-864F-0D1120859015}" srcOrd="0" destOrd="1" presId="urn:microsoft.com/office/officeart/2005/8/layout/vList5"/>
    <dgm:cxn modelId="{93BE153A-7CB0-45C3-9996-4F1115E8CEA4}" type="presOf" srcId="{CD6C1611-2FCA-44CB-8D11-1B82231F7D3B}" destId="{E7409182-4E2E-4FF5-9C38-52E8D43CB41C}" srcOrd="0" destOrd="0" presId="urn:microsoft.com/office/officeart/2005/8/layout/vList5"/>
    <dgm:cxn modelId="{24A23560-6B99-4391-8A48-6BACB37027BE}" type="presOf" srcId="{A1BC0093-5CAB-40F1-9868-3735E2E51A88}" destId="{9766D464-D02D-4D66-9084-FD39A55682DB}" srcOrd="0" destOrd="0" presId="urn:microsoft.com/office/officeart/2005/8/layout/vList5"/>
    <dgm:cxn modelId="{BD019462-7145-46F8-8557-29F28E7447EA}" srcId="{A1BC0093-5CAB-40F1-9868-3735E2E51A88}" destId="{49119C0D-70AD-480B-9B01-D273102C1833}" srcOrd="0" destOrd="0" parTransId="{BFC8C0D4-3189-4614-A366-8F35A3706652}" sibTransId="{3C5DDF5A-F2F9-4B06-9C53-00D8FEF41622}"/>
    <dgm:cxn modelId="{3BE3A257-7DA4-49CE-BFE4-916C6E47BBE1}" type="presOf" srcId="{41DF2EF2-33F2-4E5A-B8A1-2872D3F276F1}" destId="{9C484E53-DFE1-467A-8C90-9EAB5BE5C9C8}" srcOrd="0" destOrd="2" presId="urn:microsoft.com/office/officeart/2005/8/layout/vList5"/>
    <dgm:cxn modelId="{C609D178-BA5D-4C2C-8ED2-94CF847E5CFA}" srcId="{49119C0D-70AD-480B-9B01-D273102C1833}" destId="{83E577F0-69D3-41C5-A8C3-47A993624038}" srcOrd="0" destOrd="0" parTransId="{5D4B4BE7-4E7A-4412-9C40-8CEDF88AD3A1}" sibTransId="{43CBCB3D-6275-43A7-B38D-598DEBD49D1E}"/>
    <dgm:cxn modelId="{761F1A7F-5995-4175-86EB-CA19BA0048E3}" srcId="{A1BC0093-5CAB-40F1-9868-3735E2E51A88}" destId="{959A94D9-A071-4732-AC84-957F1E590B11}" srcOrd="1" destOrd="0" parTransId="{597E30D5-3C95-4290-A023-F86375A29F5D}" sibTransId="{C91FC406-947C-484C-8B34-20740A1E90D3}"/>
    <dgm:cxn modelId="{A151E087-E754-4500-893D-95F239C4B902}" type="presOf" srcId="{7723EBE2-E790-41AE-AE9A-9EA015B8DDA5}" destId="{9C484E53-DFE1-467A-8C90-9EAB5BE5C9C8}" srcOrd="0" destOrd="1" presId="urn:microsoft.com/office/officeart/2005/8/layout/vList5"/>
    <dgm:cxn modelId="{8917088E-9950-4009-AA30-77333C392EB6}" srcId="{CD6C1611-2FCA-44CB-8D11-1B82231F7D3B}" destId="{9A00F7D6-A78A-4827-9B63-2971D419056E}" srcOrd="1" destOrd="0" parTransId="{3AD49172-466C-4586-B8A0-0278C910173C}" sibTransId="{1CF15E0E-4226-4ED9-9C43-BA03916C5F91}"/>
    <dgm:cxn modelId="{7241CDA0-EEFA-47EA-A5A6-01DE3DDB4560}" srcId="{959A94D9-A071-4732-AC84-957F1E590B11}" destId="{41DF2EF2-33F2-4E5A-B8A1-2872D3F276F1}" srcOrd="2" destOrd="0" parTransId="{B04D3AC9-B204-4256-880A-B590F375B054}" sibTransId="{0954E537-2DE6-45B1-BD8C-1969C07481AF}"/>
    <dgm:cxn modelId="{6A2D16AE-D463-4DED-8E0F-CAF913E9959E}" srcId="{959A94D9-A071-4732-AC84-957F1E590B11}" destId="{DDCABBBB-3442-4A27-9A1D-07F925570471}" srcOrd="0" destOrd="0" parTransId="{DB221321-68DF-4119-8438-963473879535}" sibTransId="{88641B5E-1867-4F57-A2D8-41F72B21B17F}"/>
    <dgm:cxn modelId="{170475B1-CD2F-437D-9067-1E61C69B404D}" srcId="{49119C0D-70AD-480B-9B01-D273102C1833}" destId="{C95EA344-AA8C-48FA-A675-2F5F645E6242}" srcOrd="1" destOrd="0" parTransId="{0B4B6AFF-7598-4B6C-B774-1626C3D48332}" sibTransId="{516F6D53-E20A-4732-A747-26ED0BFBF96F}"/>
    <dgm:cxn modelId="{D6DA35BF-9BE3-434A-8390-160D4E961DAE}" srcId="{A1BC0093-5CAB-40F1-9868-3735E2E51A88}" destId="{CD6C1611-2FCA-44CB-8D11-1B82231F7D3B}" srcOrd="2" destOrd="0" parTransId="{DD3E52E6-7852-4EFE-812B-D806CF1D6302}" sibTransId="{AFC6591B-57DF-4571-91F6-E9A353F220FA}"/>
    <dgm:cxn modelId="{806452CA-18F9-4C22-95DE-F2E026385A22}" srcId="{CD6C1611-2FCA-44CB-8D11-1B82231F7D3B}" destId="{A2225784-8AC8-40DF-9663-88249586AC86}" srcOrd="0" destOrd="0" parTransId="{9A44E9AA-DD9F-49EA-A636-17EE81747CB1}" sibTransId="{522E600A-9EE2-470C-A9ED-B8C901066B9C}"/>
    <dgm:cxn modelId="{AA4640CC-E94B-42F5-AF7F-753F4C7C2B64}" type="presOf" srcId="{49119C0D-70AD-480B-9B01-D273102C1833}" destId="{002E2664-C3BE-41DB-AA91-2AD0AF0D5EA8}" srcOrd="0" destOrd="0" presId="urn:microsoft.com/office/officeart/2005/8/layout/vList5"/>
    <dgm:cxn modelId="{79A3C7CF-5DFF-4208-933A-EAC9A99EA6F5}" type="presOf" srcId="{A2225784-8AC8-40DF-9663-88249586AC86}" destId="{98615956-C1A2-4A38-9AB5-C7DED5AEC057}" srcOrd="0" destOrd="0" presId="urn:microsoft.com/office/officeart/2005/8/layout/vList5"/>
    <dgm:cxn modelId="{48E045E7-EBAF-4B46-8E37-95A929BA0324}" type="presOf" srcId="{83E577F0-69D3-41C5-A8C3-47A993624038}" destId="{4FDCEA9D-6457-4A8F-864F-0D1120859015}" srcOrd="0" destOrd="0" presId="urn:microsoft.com/office/officeart/2005/8/layout/vList5"/>
    <dgm:cxn modelId="{21FF9085-28A0-4174-A338-F0EE325DDA69}" type="presParOf" srcId="{9766D464-D02D-4D66-9084-FD39A55682DB}" destId="{B19B9DA6-E205-4EC7-BB58-EE5E3E3D25CB}" srcOrd="0" destOrd="0" presId="urn:microsoft.com/office/officeart/2005/8/layout/vList5"/>
    <dgm:cxn modelId="{BF2204CD-F8C7-49DB-BF5B-E762C38404A8}" type="presParOf" srcId="{B19B9DA6-E205-4EC7-BB58-EE5E3E3D25CB}" destId="{002E2664-C3BE-41DB-AA91-2AD0AF0D5EA8}" srcOrd="0" destOrd="0" presId="urn:microsoft.com/office/officeart/2005/8/layout/vList5"/>
    <dgm:cxn modelId="{31D53768-D688-4B93-BD58-99288EBB0A20}" type="presParOf" srcId="{B19B9DA6-E205-4EC7-BB58-EE5E3E3D25CB}" destId="{4FDCEA9D-6457-4A8F-864F-0D1120859015}" srcOrd="1" destOrd="0" presId="urn:microsoft.com/office/officeart/2005/8/layout/vList5"/>
    <dgm:cxn modelId="{4ED28C93-91DF-4F6D-A3F1-72A2B1A63715}" type="presParOf" srcId="{9766D464-D02D-4D66-9084-FD39A55682DB}" destId="{699A92D9-B53C-4911-B01E-820983950F3D}" srcOrd="1" destOrd="0" presId="urn:microsoft.com/office/officeart/2005/8/layout/vList5"/>
    <dgm:cxn modelId="{BA1044ED-3DBE-49C3-9551-D5C5C24B9414}" type="presParOf" srcId="{9766D464-D02D-4D66-9084-FD39A55682DB}" destId="{EE9CC70F-D199-4725-822C-67DA6A5C17B3}" srcOrd="2" destOrd="0" presId="urn:microsoft.com/office/officeart/2005/8/layout/vList5"/>
    <dgm:cxn modelId="{27F3ED72-BE6C-4D6D-A02A-B2B10D4A2B70}" type="presParOf" srcId="{EE9CC70F-D199-4725-822C-67DA6A5C17B3}" destId="{EDAC926E-D526-4DBF-A5F9-FD49825BBEDE}" srcOrd="0" destOrd="0" presId="urn:microsoft.com/office/officeart/2005/8/layout/vList5"/>
    <dgm:cxn modelId="{3C35A0C3-6A3C-41C7-B8A1-58908BBC0EC5}" type="presParOf" srcId="{EE9CC70F-D199-4725-822C-67DA6A5C17B3}" destId="{9C484E53-DFE1-467A-8C90-9EAB5BE5C9C8}" srcOrd="1" destOrd="0" presId="urn:microsoft.com/office/officeart/2005/8/layout/vList5"/>
    <dgm:cxn modelId="{035D8C65-3530-4719-A9B0-043F139A7E70}" type="presParOf" srcId="{9766D464-D02D-4D66-9084-FD39A55682DB}" destId="{89C01EAC-3770-4B80-A511-AC836A5A7791}" srcOrd="3" destOrd="0" presId="urn:microsoft.com/office/officeart/2005/8/layout/vList5"/>
    <dgm:cxn modelId="{C5B53D69-825B-4EF2-9C01-CAF73AAF06ED}" type="presParOf" srcId="{9766D464-D02D-4D66-9084-FD39A55682DB}" destId="{07F49CF0-FDC5-421D-B529-52288E6FAAF0}" srcOrd="4" destOrd="0" presId="urn:microsoft.com/office/officeart/2005/8/layout/vList5"/>
    <dgm:cxn modelId="{E4027A69-0049-49DF-9274-DFDD7F2364DE}" type="presParOf" srcId="{07F49CF0-FDC5-421D-B529-52288E6FAAF0}" destId="{E7409182-4E2E-4FF5-9C38-52E8D43CB41C}" srcOrd="0" destOrd="0" presId="urn:microsoft.com/office/officeart/2005/8/layout/vList5"/>
    <dgm:cxn modelId="{AED32904-5DCF-4DDD-BA7B-29DB69058D21}" type="presParOf" srcId="{07F49CF0-FDC5-421D-B529-52288E6FAAF0}" destId="{98615956-C1A2-4A38-9AB5-C7DED5AEC05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BC258B-B121-40F3-A539-4E75221A2416}" type="doc">
      <dgm:prSet loTypeId="urn:microsoft.com/office/officeart/2005/8/layout/vList2" loCatId="list" qsTypeId="urn:microsoft.com/office/officeart/2005/8/quickstyle/simple1" qsCatId="simple" csTypeId="urn:microsoft.com/office/officeart/2005/8/colors/accent1_4" csCatId="accent1"/>
      <dgm:spPr/>
      <dgm:t>
        <a:bodyPr/>
        <a:lstStyle/>
        <a:p>
          <a:endParaRPr lang="it-IT"/>
        </a:p>
      </dgm:t>
    </dgm:pt>
    <dgm:pt modelId="{9BDEBD3F-686F-4997-9F39-06A8DF2A5249}">
      <dgm:prSet/>
      <dgm:spPr/>
      <dgm:t>
        <a:bodyPr/>
        <a:lstStyle/>
        <a:p>
          <a:r>
            <a:rPr lang="en-GB"/>
            <a:t>Cuff-based ABP measurement as ground truth</a:t>
          </a:r>
          <a:endParaRPr lang="it-IT"/>
        </a:p>
      </dgm:t>
    </dgm:pt>
    <dgm:pt modelId="{92BC7D9B-79D8-486E-BB09-D3125AAE59A7}" type="parTrans" cxnId="{BA3FD4CF-9A54-4898-A530-38B9BD3C815F}">
      <dgm:prSet/>
      <dgm:spPr/>
      <dgm:t>
        <a:bodyPr/>
        <a:lstStyle/>
        <a:p>
          <a:endParaRPr lang="it-IT"/>
        </a:p>
      </dgm:t>
    </dgm:pt>
    <dgm:pt modelId="{BFFB5DA0-077F-4EAE-BBCF-46B486A8C036}" type="sibTrans" cxnId="{BA3FD4CF-9A54-4898-A530-38B9BD3C815F}">
      <dgm:prSet/>
      <dgm:spPr/>
      <dgm:t>
        <a:bodyPr/>
        <a:lstStyle/>
        <a:p>
          <a:endParaRPr lang="it-IT"/>
        </a:p>
      </dgm:t>
    </dgm:pt>
    <dgm:pt modelId="{88997DBF-16E7-4107-BC1A-43E581D0E1AB}">
      <dgm:prSet/>
      <dgm:spPr/>
      <dgm:t>
        <a:bodyPr/>
        <a:lstStyle/>
        <a:p>
          <a:r>
            <a:rPr lang="en-GB"/>
            <a:t>All BP values expressed in mmHg</a:t>
          </a:r>
          <a:endParaRPr lang="it-IT"/>
        </a:p>
      </dgm:t>
    </dgm:pt>
    <dgm:pt modelId="{7703A9C4-03DB-4C35-A421-360FB2A7B65E}" type="parTrans" cxnId="{4DAFC2EB-8D13-4575-B6EA-5AA64070DBD9}">
      <dgm:prSet/>
      <dgm:spPr/>
      <dgm:t>
        <a:bodyPr/>
        <a:lstStyle/>
        <a:p>
          <a:endParaRPr lang="it-IT"/>
        </a:p>
      </dgm:t>
    </dgm:pt>
    <dgm:pt modelId="{64CA2FF7-096B-4CBC-BF0E-0FF7C90912A5}" type="sibTrans" cxnId="{4DAFC2EB-8D13-4575-B6EA-5AA64070DBD9}">
      <dgm:prSet/>
      <dgm:spPr/>
      <dgm:t>
        <a:bodyPr/>
        <a:lstStyle/>
        <a:p>
          <a:endParaRPr lang="it-IT"/>
        </a:p>
      </dgm:t>
    </dgm:pt>
    <dgm:pt modelId="{6C8BC5BF-6489-4449-B81D-D6E1996BC35F}">
      <dgm:prSet/>
      <dgm:spPr/>
      <dgm:t>
        <a:bodyPr/>
        <a:lstStyle/>
        <a:p>
          <a:r>
            <a:rPr lang="en-GB" dirty="0"/>
            <a:t>AAMI and BHS validation standards</a:t>
          </a:r>
          <a:endParaRPr lang="it-IT" dirty="0"/>
        </a:p>
      </dgm:t>
    </dgm:pt>
    <dgm:pt modelId="{11A70D3F-D689-4E24-A022-4D59B30370D3}" type="parTrans" cxnId="{95EF4572-D0C4-42D7-9960-6E286D199431}">
      <dgm:prSet/>
      <dgm:spPr/>
      <dgm:t>
        <a:bodyPr/>
        <a:lstStyle/>
        <a:p>
          <a:endParaRPr lang="it-IT"/>
        </a:p>
      </dgm:t>
    </dgm:pt>
    <dgm:pt modelId="{ECBF2554-BCA0-466D-AF44-1F8BF3AE0B12}" type="sibTrans" cxnId="{95EF4572-D0C4-42D7-9960-6E286D199431}">
      <dgm:prSet/>
      <dgm:spPr/>
      <dgm:t>
        <a:bodyPr/>
        <a:lstStyle/>
        <a:p>
          <a:endParaRPr lang="it-IT"/>
        </a:p>
      </dgm:t>
    </dgm:pt>
    <dgm:pt modelId="{518643CB-D55C-402A-AA64-3323D6726D3A}">
      <dgm:prSet/>
      <dgm:spPr/>
      <dgm:t>
        <a:bodyPr/>
        <a:lstStyle/>
        <a:p>
          <a:r>
            <a:rPr lang="en-GB"/>
            <a:t>MAE ± STD as error metric</a:t>
          </a:r>
          <a:endParaRPr lang="it-IT"/>
        </a:p>
      </dgm:t>
    </dgm:pt>
    <dgm:pt modelId="{4B2EC159-D89F-46E2-907A-3171756B7EA9}" type="parTrans" cxnId="{90E62063-19A3-4A6E-8A76-B0B425801B59}">
      <dgm:prSet/>
      <dgm:spPr/>
      <dgm:t>
        <a:bodyPr/>
        <a:lstStyle/>
        <a:p>
          <a:endParaRPr lang="it-IT"/>
        </a:p>
      </dgm:t>
    </dgm:pt>
    <dgm:pt modelId="{299D242A-C284-4754-943F-F2EF5F5228E1}" type="sibTrans" cxnId="{90E62063-19A3-4A6E-8A76-B0B425801B59}">
      <dgm:prSet/>
      <dgm:spPr/>
      <dgm:t>
        <a:bodyPr/>
        <a:lstStyle/>
        <a:p>
          <a:endParaRPr lang="it-IT"/>
        </a:p>
      </dgm:t>
    </dgm:pt>
    <dgm:pt modelId="{80625A75-E44B-4AC9-A342-15D6F1080637}">
      <dgm:prSet/>
      <dgm:spPr/>
      <dgm:t>
        <a:bodyPr/>
        <a:lstStyle/>
        <a:p>
          <a:r>
            <a:rPr lang="en-GB"/>
            <a:t>MIMIC as most used dataset</a:t>
          </a:r>
          <a:endParaRPr lang="it-IT"/>
        </a:p>
      </dgm:t>
    </dgm:pt>
    <dgm:pt modelId="{46EB8331-D62A-4C82-8512-24FC2A50F3D8}" type="parTrans" cxnId="{A80D54EF-4F30-44B8-A2B6-610084B9076B}">
      <dgm:prSet/>
      <dgm:spPr/>
      <dgm:t>
        <a:bodyPr/>
        <a:lstStyle/>
        <a:p>
          <a:endParaRPr lang="it-IT"/>
        </a:p>
      </dgm:t>
    </dgm:pt>
    <dgm:pt modelId="{532425CC-37C7-4367-B1EA-B7ED85ACC055}" type="sibTrans" cxnId="{A80D54EF-4F30-44B8-A2B6-610084B9076B}">
      <dgm:prSet/>
      <dgm:spPr/>
      <dgm:t>
        <a:bodyPr/>
        <a:lstStyle/>
        <a:p>
          <a:endParaRPr lang="it-IT"/>
        </a:p>
      </dgm:t>
    </dgm:pt>
    <dgm:pt modelId="{362F3EDF-92FE-4ECC-BF8C-7537559B4EC2}" type="pres">
      <dgm:prSet presAssocID="{64BC258B-B121-40F3-A539-4E75221A2416}" presName="linear" presStyleCnt="0">
        <dgm:presLayoutVars>
          <dgm:animLvl val="lvl"/>
          <dgm:resizeHandles val="exact"/>
        </dgm:presLayoutVars>
      </dgm:prSet>
      <dgm:spPr/>
    </dgm:pt>
    <dgm:pt modelId="{451D88F3-C7AA-47BE-81C8-3617000F6EAF}" type="pres">
      <dgm:prSet presAssocID="{9BDEBD3F-686F-4997-9F39-06A8DF2A5249}" presName="parentText" presStyleLbl="node1" presStyleIdx="0" presStyleCnt="5">
        <dgm:presLayoutVars>
          <dgm:chMax val="0"/>
          <dgm:bulletEnabled val="1"/>
        </dgm:presLayoutVars>
      </dgm:prSet>
      <dgm:spPr/>
    </dgm:pt>
    <dgm:pt modelId="{8CAD3C9D-8D8E-4A06-806D-78C6F8E028F7}" type="pres">
      <dgm:prSet presAssocID="{BFFB5DA0-077F-4EAE-BBCF-46B486A8C036}" presName="spacer" presStyleCnt="0"/>
      <dgm:spPr/>
    </dgm:pt>
    <dgm:pt modelId="{5CAACFFE-1058-4B61-84CB-D34F815D1884}" type="pres">
      <dgm:prSet presAssocID="{88997DBF-16E7-4107-BC1A-43E581D0E1AB}" presName="parentText" presStyleLbl="node1" presStyleIdx="1" presStyleCnt="5">
        <dgm:presLayoutVars>
          <dgm:chMax val="0"/>
          <dgm:bulletEnabled val="1"/>
        </dgm:presLayoutVars>
      </dgm:prSet>
      <dgm:spPr/>
    </dgm:pt>
    <dgm:pt modelId="{4075D9C8-3BBD-49F9-BBDA-4CFD7751D7F8}" type="pres">
      <dgm:prSet presAssocID="{64CA2FF7-096B-4CBC-BF0E-0FF7C90912A5}" presName="spacer" presStyleCnt="0"/>
      <dgm:spPr/>
    </dgm:pt>
    <dgm:pt modelId="{69530531-F027-445D-8A4F-E756467DBE5A}" type="pres">
      <dgm:prSet presAssocID="{6C8BC5BF-6489-4449-B81D-D6E1996BC35F}" presName="parentText" presStyleLbl="node1" presStyleIdx="2" presStyleCnt="5">
        <dgm:presLayoutVars>
          <dgm:chMax val="0"/>
          <dgm:bulletEnabled val="1"/>
        </dgm:presLayoutVars>
      </dgm:prSet>
      <dgm:spPr/>
    </dgm:pt>
    <dgm:pt modelId="{AE732B2D-CE35-4083-9BE0-6C0D0DFFC3CE}" type="pres">
      <dgm:prSet presAssocID="{ECBF2554-BCA0-466D-AF44-1F8BF3AE0B12}" presName="spacer" presStyleCnt="0"/>
      <dgm:spPr/>
    </dgm:pt>
    <dgm:pt modelId="{B4A85668-3946-412B-95C1-2335BBE2C851}" type="pres">
      <dgm:prSet presAssocID="{518643CB-D55C-402A-AA64-3323D6726D3A}" presName="parentText" presStyleLbl="node1" presStyleIdx="3" presStyleCnt="5">
        <dgm:presLayoutVars>
          <dgm:chMax val="0"/>
          <dgm:bulletEnabled val="1"/>
        </dgm:presLayoutVars>
      </dgm:prSet>
      <dgm:spPr/>
    </dgm:pt>
    <dgm:pt modelId="{EF33DD82-6955-4805-83C8-4886703C29AF}" type="pres">
      <dgm:prSet presAssocID="{299D242A-C284-4754-943F-F2EF5F5228E1}" presName="spacer" presStyleCnt="0"/>
      <dgm:spPr/>
    </dgm:pt>
    <dgm:pt modelId="{A55659D0-32F7-49ED-B3C9-EE06F9C7E44E}" type="pres">
      <dgm:prSet presAssocID="{80625A75-E44B-4AC9-A342-15D6F1080637}" presName="parentText" presStyleLbl="node1" presStyleIdx="4" presStyleCnt="5">
        <dgm:presLayoutVars>
          <dgm:chMax val="0"/>
          <dgm:bulletEnabled val="1"/>
        </dgm:presLayoutVars>
      </dgm:prSet>
      <dgm:spPr/>
    </dgm:pt>
  </dgm:ptLst>
  <dgm:cxnLst>
    <dgm:cxn modelId="{D9C42A15-B651-436C-9858-8543AC412B0C}" type="presOf" srcId="{88997DBF-16E7-4107-BC1A-43E581D0E1AB}" destId="{5CAACFFE-1058-4B61-84CB-D34F815D1884}" srcOrd="0" destOrd="0" presId="urn:microsoft.com/office/officeart/2005/8/layout/vList2"/>
    <dgm:cxn modelId="{90E62063-19A3-4A6E-8A76-B0B425801B59}" srcId="{64BC258B-B121-40F3-A539-4E75221A2416}" destId="{518643CB-D55C-402A-AA64-3323D6726D3A}" srcOrd="3" destOrd="0" parTransId="{4B2EC159-D89F-46E2-907A-3171756B7EA9}" sibTransId="{299D242A-C284-4754-943F-F2EF5F5228E1}"/>
    <dgm:cxn modelId="{728DC548-E168-4ACE-A237-FA51F4200EA2}" type="presOf" srcId="{9BDEBD3F-686F-4997-9F39-06A8DF2A5249}" destId="{451D88F3-C7AA-47BE-81C8-3617000F6EAF}" srcOrd="0" destOrd="0" presId="urn:microsoft.com/office/officeart/2005/8/layout/vList2"/>
    <dgm:cxn modelId="{A1E2624C-4EA0-4E8D-9CF7-F54E2E493BBA}" type="presOf" srcId="{80625A75-E44B-4AC9-A342-15D6F1080637}" destId="{A55659D0-32F7-49ED-B3C9-EE06F9C7E44E}" srcOrd="0" destOrd="0" presId="urn:microsoft.com/office/officeart/2005/8/layout/vList2"/>
    <dgm:cxn modelId="{95EF4572-D0C4-42D7-9960-6E286D199431}" srcId="{64BC258B-B121-40F3-A539-4E75221A2416}" destId="{6C8BC5BF-6489-4449-B81D-D6E1996BC35F}" srcOrd="2" destOrd="0" parTransId="{11A70D3F-D689-4E24-A022-4D59B30370D3}" sibTransId="{ECBF2554-BCA0-466D-AF44-1F8BF3AE0B12}"/>
    <dgm:cxn modelId="{026DE683-3E50-450E-AE02-F307731533AE}" type="presOf" srcId="{6C8BC5BF-6489-4449-B81D-D6E1996BC35F}" destId="{69530531-F027-445D-8A4F-E756467DBE5A}" srcOrd="0" destOrd="0" presId="urn:microsoft.com/office/officeart/2005/8/layout/vList2"/>
    <dgm:cxn modelId="{B5593FAA-24A7-4582-9BD3-0AE0A611AB05}" type="presOf" srcId="{64BC258B-B121-40F3-A539-4E75221A2416}" destId="{362F3EDF-92FE-4ECC-BF8C-7537559B4EC2}" srcOrd="0" destOrd="0" presId="urn:microsoft.com/office/officeart/2005/8/layout/vList2"/>
    <dgm:cxn modelId="{BA3FD4CF-9A54-4898-A530-38B9BD3C815F}" srcId="{64BC258B-B121-40F3-A539-4E75221A2416}" destId="{9BDEBD3F-686F-4997-9F39-06A8DF2A5249}" srcOrd="0" destOrd="0" parTransId="{92BC7D9B-79D8-486E-BB09-D3125AAE59A7}" sibTransId="{BFFB5DA0-077F-4EAE-BBCF-46B486A8C036}"/>
    <dgm:cxn modelId="{4DAFC2EB-8D13-4575-B6EA-5AA64070DBD9}" srcId="{64BC258B-B121-40F3-A539-4E75221A2416}" destId="{88997DBF-16E7-4107-BC1A-43E581D0E1AB}" srcOrd="1" destOrd="0" parTransId="{7703A9C4-03DB-4C35-A421-360FB2A7B65E}" sibTransId="{64CA2FF7-096B-4CBC-BF0E-0FF7C90912A5}"/>
    <dgm:cxn modelId="{CF9739EE-2E69-47FD-9E48-E54018C1F789}" type="presOf" srcId="{518643CB-D55C-402A-AA64-3323D6726D3A}" destId="{B4A85668-3946-412B-95C1-2335BBE2C851}" srcOrd="0" destOrd="0" presId="urn:microsoft.com/office/officeart/2005/8/layout/vList2"/>
    <dgm:cxn modelId="{A80D54EF-4F30-44B8-A2B6-610084B9076B}" srcId="{64BC258B-B121-40F3-A539-4E75221A2416}" destId="{80625A75-E44B-4AC9-A342-15D6F1080637}" srcOrd="4" destOrd="0" parTransId="{46EB8331-D62A-4C82-8512-24FC2A50F3D8}" sibTransId="{532425CC-37C7-4367-B1EA-B7ED85ACC055}"/>
    <dgm:cxn modelId="{9FCBFEF1-44BA-4D8E-9B65-2883DFB34312}" type="presParOf" srcId="{362F3EDF-92FE-4ECC-BF8C-7537559B4EC2}" destId="{451D88F3-C7AA-47BE-81C8-3617000F6EAF}" srcOrd="0" destOrd="0" presId="urn:microsoft.com/office/officeart/2005/8/layout/vList2"/>
    <dgm:cxn modelId="{4867561A-220F-423B-845B-DEEADDBB2722}" type="presParOf" srcId="{362F3EDF-92FE-4ECC-BF8C-7537559B4EC2}" destId="{8CAD3C9D-8D8E-4A06-806D-78C6F8E028F7}" srcOrd="1" destOrd="0" presId="urn:microsoft.com/office/officeart/2005/8/layout/vList2"/>
    <dgm:cxn modelId="{2A343967-B7DB-4AB1-BF0F-819F6D9B75C5}" type="presParOf" srcId="{362F3EDF-92FE-4ECC-BF8C-7537559B4EC2}" destId="{5CAACFFE-1058-4B61-84CB-D34F815D1884}" srcOrd="2" destOrd="0" presId="urn:microsoft.com/office/officeart/2005/8/layout/vList2"/>
    <dgm:cxn modelId="{49823AB6-88FB-4D17-A260-783F1C0B5A2A}" type="presParOf" srcId="{362F3EDF-92FE-4ECC-BF8C-7537559B4EC2}" destId="{4075D9C8-3BBD-49F9-BBDA-4CFD7751D7F8}" srcOrd="3" destOrd="0" presId="urn:microsoft.com/office/officeart/2005/8/layout/vList2"/>
    <dgm:cxn modelId="{E44F117C-F54F-4753-93F2-2289EFECDF7B}" type="presParOf" srcId="{362F3EDF-92FE-4ECC-BF8C-7537559B4EC2}" destId="{69530531-F027-445D-8A4F-E756467DBE5A}" srcOrd="4" destOrd="0" presId="urn:microsoft.com/office/officeart/2005/8/layout/vList2"/>
    <dgm:cxn modelId="{FA4AD5BF-9EE7-4291-AD02-5C9E19797E88}" type="presParOf" srcId="{362F3EDF-92FE-4ECC-BF8C-7537559B4EC2}" destId="{AE732B2D-CE35-4083-9BE0-6C0D0DFFC3CE}" srcOrd="5" destOrd="0" presId="urn:microsoft.com/office/officeart/2005/8/layout/vList2"/>
    <dgm:cxn modelId="{7063C2C4-8A90-46B5-B2AA-47A4F959E510}" type="presParOf" srcId="{362F3EDF-92FE-4ECC-BF8C-7537559B4EC2}" destId="{B4A85668-3946-412B-95C1-2335BBE2C851}" srcOrd="6" destOrd="0" presId="urn:microsoft.com/office/officeart/2005/8/layout/vList2"/>
    <dgm:cxn modelId="{73DA64E6-CCCB-41A5-928E-91F9AC3F3CDB}" type="presParOf" srcId="{362F3EDF-92FE-4ECC-BF8C-7537559B4EC2}" destId="{EF33DD82-6955-4805-83C8-4886703C29AF}" srcOrd="7" destOrd="0" presId="urn:microsoft.com/office/officeart/2005/8/layout/vList2"/>
    <dgm:cxn modelId="{F214E2F7-71BF-4C0F-AEAA-680899214FE1}" type="presParOf" srcId="{362F3EDF-92FE-4ECC-BF8C-7537559B4EC2}" destId="{A55659D0-32F7-49ED-B3C9-EE06F9C7E44E}" srcOrd="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46252FE-AACE-452C-9561-287378581648}" type="doc">
      <dgm:prSet loTypeId="urn:microsoft.com/office/officeart/2005/8/layout/vList5" loCatId="list" qsTypeId="urn:microsoft.com/office/officeart/2005/8/quickstyle/simple1" qsCatId="simple" csTypeId="urn:microsoft.com/office/officeart/2005/8/colors/accent2_4" csCatId="accent2" phldr="1"/>
      <dgm:spPr/>
      <dgm:t>
        <a:bodyPr/>
        <a:lstStyle/>
        <a:p>
          <a:endParaRPr lang="it-IT"/>
        </a:p>
      </dgm:t>
    </dgm:pt>
    <dgm:pt modelId="{DEE8E084-2EB0-4BE0-B8CF-2B99BEC9E122}">
      <dgm:prSet/>
      <dgm:spPr/>
      <dgm:t>
        <a:bodyPr/>
        <a:lstStyle/>
        <a:p>
          <a:r>
            <a:rPr lang="it-IT" dirty="0"/>
            <a:t>90% </a:t>
          </a:r>
          <a:r>
            <a:rPr lang="it-IT" dirty="0" err="1"/>
            <a:t>train</a:t>
          </a:r>
          <a:r>
            <a:rPr lang="it-IT" dirty="0"/>
            <a:t>, 10% test</a:t>
          </a:r>
        </a:p>
      </dgm:t>
    </dgm:pt>
    <dgm:pt modelId="{8D3A215D-7F02-4C86-AC50-DA518F2477E0}" type="parTrans" cxnId="{75BA09E8-9BE6-45C8-AD36-6472921324C2}">
      <dgm:prSet/>
      <dgm:spPr/>
      <dgm:t>
        <a:bodyPr/>
        <a:lstStyle/>
        <a:p>
          <a:endParaRPr lang="it-IT"/>
        </a:p>
      </dgm:t>
    </dgm:pt>
    <dgm:pt modelId="{CD0BA2E1-490B-499F-B135-A530DF412576}" type="sibTrans" cxnId="{75BA09E8-9BE6-45C8-AD36-6472921324C2}">
      <dgm:prSet/>
      <dgm:spPr/>
      <dgm:t>
        <a:bodyPr/>
        <a:lstStyle/>
        <a:p>
          <a:endParaRPr lang="it-IT"/>
        </a:p>
      </dgm:t>
    </dgm:pt>
    <dgm:pt modelId="{6EBA6BAD-869B-4BD7-9C27-A5195E46124C}">
      <dgm:prSet/>
      <dgm:spPr/>
      <dgm:t>
        <a:bodyPr/>
        <a:lstStyle/>
        <a:p>
          <a:r>
            <a:rPr lang="it-IT" dirty="0"/>
            <a:t>Min-max feature </a:t>
          </a:r>
          <a:r>
            <a:rPr lang="it-IT" dirty="0" err="1"/>
            <a:t>normalization</a:t>
          </a:r>
          <a:endParaRPr lang="it-IT" dirty="0"/>
        </a:p>
      </dgm:t>
    </dgm:pt>
    <dgm:pt modelId="{7C4748D9-7E91-43CB-86FE-E6E7AB01CC87}" type="parTrans" cxnId="{DDBB6E54-77E0-46DA-A07D-440D473F1A7A}">
      <dgm:prSet/>
      <dgm:spPr/>
      <dgm:t>
        <a:bodyPr/>
        <a:lstStyle/>
        <a:p>
          <a:endParaRPr lang="it-IT"/>
        </a:p>
      </dgm:t>
    </dgm:pt>
    <dgm:pt modelId="{B39E2EBA-E370-42DD-8BF7-657DBA69F1C5}" type="sibTrans" cxnId="{DDBB6E54-77E0-46DA-A07D-440D473F1A7A}">
      <dgm:prSet/>
      <dgm:spPr/>
      <dgm:t>
        <a:bodyPr/>
        <a:lstStyle/>
        <a:p>
          <a:endParaRPr lang="it-IT"/>
        </a:p>
      </dgm:t>
    </dgm:pt>
    <dgm:pt modelId="{7183C2F2-8E84-4727-9B1D-98C2F6AAF2CE}">
      <dgm:prSet/>
      <dgm:spPr/>
      <dgm:t>
        <a:bodyPr/>
        <a:lstStyle/>
        <a:p>
          <a:r>
            <a:rPr lang="it-IT"/>
            <a:t>Perfomed on train and test set with data from train</a:t>
          </a:r>
        </a:p>
      </dgm:t>
    </dgm:pt>
    <dgm:pt modelId="{7A20EA8E-DCA3-4A7F-8D75-78DD6AF764FB}" type="parTrans" cxnId="{A7961AD9-F646-4AD0-911B-3A6110878688}">
      <dgm:prSet/>
      <dgm:spPr/>
      <dgm:t>
        <a:bodyPr/>
        <a:lstStyle/>
        <a:p>
          <a:endParaRPr lang="it-IT"/>
        </a:p>
      </dgm:t>
    </dgm:pt>
    <dgm:pt modelId="{EB36AC6A-B958-4CD1-9772-280C3A4AC6FF}" type="sibTrans" cxnId="{A7961AD9-F646-4AD0-911B-3A6110878688}">
      <dgm:prSet/>
      <dgm:spPr/>
      <dgm:t>
        <a:bodyPr/>
        <a:lstStyle/>
        <a:p>
          <a:endParaRPr lang="it-IT"/>
        </a:p>
      </dgm:t>
    </dgm:pt>
    <dgm:pt modelId="{87EFA22D-8A94-4719-B6DB-B00F4F789029}">
      <dgm:prSet/>
      <dgm:spPr/>
      <dgm:t>
        <a:bodyPr/>
        <a:lstStyle/>
        <a:p>
          <a:r>
            <a:rPr lang="it-IT" dirty="0" err="1"/>
            <a:t>Hyperparameter</a:t>
          </a:r>
          <a:r>
            <a:rPr lang="it-IT" dirty="0"/>
            <a:t> </a:t>
          </a:r>
          <a:r>
            <a:rPr lang="it-IT" dirty="0" err="1"/>
            <a:t>optimization</a:t>
          </a:r>
          <a:endParaRPr lang="it-IT" dirty="0"/>
        </a:p>
      </dgm:t>
    </dgm:pt>
    <dgm:pt modelId="{91FAFEBB-95F2-4BD5-8138-AC206B8B8786}" type="parTrans" cxnId="{DD585605-5364-40E2-B635-2CC2CD739998}">
      <dgm:prSet/>
      <dgm:spPr/>
      <dgm:t>
        <a:bodyPr/>
        <a:lstStyle/>
        <a:p>
          <a:endParaRPr lang="it-IT"/>
        </a:p>
      </dgm:t>
    </dgm:pt>
    <dgm:pt modelId="{A5484B12-7EE3-4172-B6C2-ADE31416D540}" type="sibTrans" cxnId="{DD585605-5364-40E2-B635-2CC2CD739998}">
      <dgm:prSet/>
      <dgm:spPr/>
      <dgm:t>
        <a:bodyPr/>
        <a:lstStyle/>
        <a:p>
          <a:endParaRPr lang="it-IT"/>
        </a:p>
      </dgm:t>
    </dgm:pt>
    <dgm:pt modelId="{CD69FD10-7B7B-448C-B98A-1EECE44AFB46}">
      <dgm:prSet/>
      <dgm:spPr/>
      <dgm:t>
        <a:bodyPr/>
        <a:lstStyle/>
        <a:p>
          <a:r>
            <a:rPr lang="it-IT" dirty="0"/>
            <a:t>10-fold cross </a:t>
          </a:r>
          <a:r>
            <a:rPr lang="it-IT" dirty="0" err="1"/>
            <a:t>validation</a:t>
          </a:r>
          <a:endParaRPr lang="it-IT" dirty="0"/>
        </a:p>
      </dgm:t>
    </dgm:pt>
    <dgm:pt modelId="{4D1660F8-49A6-413F-91E2-76619EC8CF39}" type="parTrans" cxnId="{274D5388-6977-4EBB-85BC-05F41591739E}">
      <dgm:prSet/>
      <dgm:spPr/>
      <dgm:t>
        <a:bodyPr/>
        <a:lstStyle/>
        <a:p>
          <a:endParaRPr lang="it-IT"/>
        </a:p>
      </dgm:t>
    </dgm:pt>
    <dgm:pt modelId="{F87435F8-7D07-4748-86A4-9D33D144BDF3}" type="sibTrans" cxnId="{274D5388-6977-4EBB-85BC-05F41591739E}">
      <dgm:prSet/>
      <dgm:spPr/>
      <dgm:t>
        <a:bodyPr/>
        <a:lstStyle/>
        <a:p>
          <a:endParaRPr lang="it-IT"/>
        </a:p>
      </dgm:t>
    </dgm:pt>
    <dgm:pt modelId="{B380D7A7-0DD9-4023-9D17-36823DA995FA}">
      <dgm:prSet/>
      <dgm:spPr/>
      <dgm:t>
        <a:bodyPr/>
        <a:lstStyle/>
        <a:p>
          <a:r>
            <a:rPr lang="it-IT" dirty="0"/>
            <a:t>1 minute windows</a:t>
          </a:r>
        </a:p>
      </dgm:t>
    </dgm:pt>
    <dgm:pt modelId="{93D37BB9-2E17-4C58-B3CE-1AE3950756F6}" type="parTrans" cxnId="{5CC9D00B-091D-4BAE-B1B0-C6B5F4D51790}">
      <dgm:prSet/>
      <dgm:spPr/>
      <dgm:t>
        <a:bodyPr/>
        <a:lstStyle/>
        <a:p>
          <a:endParaRPr lang="it-IT"/>
        </a:p>
      </dgm:t>
    </dgm:pt>
    <dgm:pt modelId="{09FF63C0-3C05-439C-8B30-AB1CC5F1F70A}" type="sibTrans" cxnId="{5CC9D00B-091D-4BAE-B1B0-C6B5F4D51790}">
      <dgm:prSet/>
      <dgm:spPr/>
      <dgm:t>
        <a:bodyPr/>
        <a:lstStyle/>
        <a:p>
          <a:endParaRPr lang="it-IT"/>
        </a:p>
      </dgm:t>
    </dgm:pt>
    <dgm:pt modelId="{543D74C9-7092-46A8-A422-2D7D19F16655}">
      <dgm:prSet/>
      <dgm:spPr/>
      <dgm:t>
        <a:bodyPr/>
        <a:lstStyle/>
        <a:p>
          <a:r>
            <a:rPr lang="it-IT" dirty="0"/>
            <a:t>With </a:t>
          </a:r>
          <a:r>
            <a:rPr lang="it-IT" dirty="0" err="1"/>
            <a:t>overlap</a:t>
          </a:r>
          <a:r>
            <a:rPr lang="it-IT" dirty="0"/>
            <a:t> of 15 seconds (25%)</a:t>
          </a:r>
        </a:p>
      </dgm:t>
    </dgm:pt>
    <dgm:pt modelId="{0AEF7B6D-CD62-463B-98FE-42B4C9144D23}" type="parTrans" cxnId="{1291DBD4-1AE7-41AF-B3EB-2C3B4CEB5E71}">
      <dgm:prSet/>
      <dgm:spPr/>
      <dgm:t>
        <a:bodyPr/>
        <a:lstStyle/>
        <a:p>
          <a:endParaRPr lang="it-IT"/>
        </a:p>
      </dgm:t>
    </dgm:pt>
    <dgm:pt modelId="{A4364459-3A45-4D90-9105-7AE9FFECD809}" type="sibTrans" cxnId="{1291DBD4-1AE7-41AF-B3EB-2C3B4CEB5E71}">
      <dgm:prSet/>
      <dgm:spPr/>
      <dgm:t>
        <a:bodyPr/>
        <a:lstStyle/>
        <a:p>
          <a:endParaRPr lang="it-IT"/>
        </a:p>
      </dgm:t>
    </dgm:pt>
    <dgm:pt modelId="{F1A8E708-09F9-44F9-9DD1-236F06DE8996}">
      <dgm:prSet/>
      <dgm:spPr/>
      <dgm:t>
        <a:bodyPr/>
        <a:lstStyle/>
        <a:p>
          <a:r>
            <a:rPr lang="it-IT" dirty="0"/>
            <a:t>Split made </a:t>
          </a:r>
          <a:r>
            <a:rPr lang="it-IT" dirty="0" err="1"/>
            <a:t>grouping</a:t>
          </a:r>
          <a:r>
            <a:rPr lang="it-IT" dirty="0"/>
            <a:t> by </a:t>
          </a:r>
          <a:r>
            <a:rPr lang="it-IT" dirty="0" err="1"/>
            <a:t>patient</a:t>
          </a:r>
          <a:endParaRPr lang="it-IT" dirty="0"/>
        </a:p>
      </dgm:t>
    </dgm:pt>
    <dgm:pt modelId="{6451AEDE-D1BE-4AE6-AD9D-2ADF4A49A067}" type="parTrans" cxnId="{72D2335A-8A9F-4C55-B754-7D2A6562B9DA}">
      <dgm:prSet/>
      <dgm:spPr/>
      <dgm:t>
        <a:bodyPr/>
        <a:lstStyle/>
        <a:p>
          <a:endParaRPr lang="it-IT"/>
        </a:p>
      </dgm:t>
    </dgm:pt>
    <dgm:pt modelId="{5A8D4EC1-E40A-4D26-94D9-18745CA66BD6}" type="sibTrans" cxnId="{72D2335A-8A9F-4C55-B754-7D2A6562B9DA}">
      <dgm:prSet/>
      <dgm:spPr/>
      <dgm:t>
        <a:bodyPr/>
        <a:lstStyle/>
        <a:p>
          <a:endParaRPr lang="it-IT"/>
        </a:p>
      </dgm:t>
    </dgm:pt>
    <dgm:pt modelId="{E9363B62-5DBE-411B-B15F-C60B55D26B66}" type="pres">
      <dgm:prSet presAssocID="{246252FE-AACE-452C-9561-287378581648}" presName="Name0" presStyleCnt="0">
        <dgm:presLayoutVars>
          <dgm:dir/>
          <dgm:animLvl val="lvl"/>
          <dgm:resizeHandles val="exact"/>
        </dgm:presLayoutVars>
      </dgm:prSet>
      <dgm:spPr/>
    </dgm:pt>
    <dgm:pt modelId="{BDADD0AA-10FC-4D95-B12F-FF8455AE554E}" type="pres">
      <dgm:prSet presAssocID="{DEE8E084-2EB0-4BE0-B8CF-2B99BEC9E122}" presName="linNode" presStyleCnt="0"/>
      <dgm:spPr/>
    </dgm:pt>
    <dgm:pt modelId="{2BC421F3-6B20-42A0-894E-7E9EFF684C4E}" type="pres">
      <dgm:prSet presAssocID="{DEE8E084-2EB0-4BE0-B8CF-2B99BEC9E122}" presName="parentText" presStyleLbl="node1" presStyleIdx="0" presStyleCnt="4">
        <dgm:presLayoutVars>
          <dgm:chMax val="1"/>
          <dgm:bulletEnabled val="1"/>
        </dgm:presLayoutVars>
      </dgm:prSet>
      <dgm:spPr/>
    </dgm:pt>
    <dgm:pt modelId="{193BB057-F9BF-4B19-8929-C6A181E908FD}" type="pres">
      <dgm:prSet presAssocID="{DEE8E084-2EB0-4BE0-B8CF-2B99BEC9E122}" presName="descendantText" presStyleLbl="alignAccFollowNode1" presStyleIdx="0" presStyleCnt="4">
        <dgm:presLayoutVars>
          <dgm:bulletEnabled val="1"/>
        </dgm:presLayoutVars>
      </dgm:prSet>
      <dgm:spPr/>
    </dgm:pt>
    <dgm:pt modelId="{86F0FD06-9A6B-4203-9956-76E07BB0A0B6}" type="pres">
      <dgm:prSet presAssocID="{CD0BA2E1-490B-499F-B135-A530DF412576}" presName="sp" presStyleCnt="0"/>
      <dgm:spPr/>
    </dgm:pt>
    <dgm:pt modelId="{BA1C59D3-1433-4E0E-8FBB-3785057717DE}" type="pres">
      <dgm:prSet presAssocID="{B380D7A7-0DD9-4023-9D17-36823DA995FA}" presName="linNode" presStyleCnt="0"/>
      <dgm:spPr/>
    </dgm:pt>
    <dgm:pt modelId="{C9400336-890E-4BA3-8BB9-E42346DDA901}" type="pres">
      <dgm:prSet presAssocID="{B380D7A7-0DD9-4023-9D17-36823DA995FA}" presName="parentText" presStyleLbl="node1" presStyleIdx="1" presStyleCnt="4">
        <dgm:presLayoutVars>
          <dgm:chMax val="1"/>
          <dgm:bulletEnabled val="1"/>
        </dgm:presLayoutVars>
      </dgm:prSet>
      <dgm:spPr/>
    </dgm:pt>
    <dgm:pt modelId="{552E67EA-BB98-4183-BC98-9B5DAEAC59F1}" type="pres">
      <dgm:prSet presAssocID="{B380D7A7-0DD9-4023-9D17-36823DA995FA}" presName="descendantText" presStyleLbl="alignAccFollowNode1" presStyleIdx="1" presStyleCnt="4">
        <dgm:presLayoutVars>
          <dgm:bulletEnabled val="1"/>
        </dgm:presLayoutVars>
      </dgm:prSet>
      <dgm:spPr/>
    </dgm:pt>
    <dgm:pt modelId="{4F1497E3-33C9-4079-9EC4-BBD7E5B949C2}" type="pres">
      <dgm:prSet presAssocID="{09FF63C0-3C05-439C-8B30-AB1CC5F1F70A}" presName="sp" presStyleCnt="0"/>
      <dgm:spPr/>
    </dgm:pt>
    <dgm:pt modelId="{51CE916A-5FFF-4216-8AE0-8B07D2616016}" type="pres">
      <dgm:prSet presAssocID="{6EBA6BAD-869B-4BD7-9C27-A5195E46124C}" presName="linNode" presStyleCnt="0"/>
      <dgm:spPr/>
    </dgm:pt>
    <dgm:pt modelId="{7CAB3425-8C55-4A28-ACCB-B747DAAD3890}" type="pres">
      <dgm:prSet presAssocID="{6EBA6BAD-869B-4BD7-9C27-A5195E46124C}" presName="parentText" presStyleLbl="node1" presStyleIdx="2" presStyleCnt="4">
        <dgm:presLayoutVars>
          <dgm:chMax val="1"/>
          <dgm:bulletEnabled val="1"/>
        </dgm:presLayoutVars>
      </dgm:prSet>
      <dgm:spPr/>
    </dgm:pt>
    <dgm:pt modelId="{CD690864-6458-4ED7-BE1E-555F8C7E7B78}" type="pres">
      <dgm:prSet presAssocID="{6EBA6BAD-869B-4BD7-9C27-A5195E46124C}" presName="descendantText" presStyleLbl="alignAccFollowNode1" presStyleIdx="2" presStyleCnt="4">
        <dgm:presLayoutVars>
          <dgm:bulletEnabled val="1"/>
        </dgm:presLayoutVars>
      </dgm:prSet>
      <dgm:spPr/>
    </dgm:pt>
    <dgm:pt modelId="{BBEB3527-2B09-472B-9456-97D954DC63C3}" type="pres">
      <dgm:prSet presAssocID="{B39E2EBA-E370-42DD-8BF7-657DBA69F1C5}" presName="sp" presStyleCnt="0"/>
      <dgm:spPr/>
    </dgm:pt>
    <dgm:pt modelId="{0E66BA10-71F0-43FB-A7E5-86210E92A50E}" type="pres">
      <dgm:prSet presAssocID="{87EFA22D-8A94-4719-B6DB-B00F4F789029}" presName="linNode" presStyleCnt="0"/>
      <dgm:spPr/>
    </dgm:pt>
    <dgm:pt modelId="{33F4DB48-4C7B-44ED-997D-DFCC9C8C6465}" type="pres">
      <dgm:prSet presAssocID="{87EFA22D-8A94-4719-B6DB-B00F4F789029}" presName="parentText" presStyleLbl="node1" presStyleIdx="3" presStyleCnt="4">
        <dgm:presLayoutVars>
          <dgm:chMax val="1"/>
          <dgm:bulletEnabled val="1"/>
        </dgm:presLayoutVars>
      </dgm:prSet>
      <dgm:spPr/>
    </dgm:pt>
    <dgm:pt modelId="{10CBE5EF-5367-470C-A933-66AF92667E3A}" type="pres">
      <dgm:prSet presAssocID="{87EFA22D-8A94-4719-B6DB-B00F4F789029}" presName="descendantText" presStyleLbl="alignAccFollowNode1" presStyleIdx="3" presStyleCnt="4">
        <dgm:presLayoutVars>
          <dgm:bulletEnabled val="1"/>
        </dgm:presLayoutVars>
      </dgm:prSet>
      <dgm:spPr/>
    </dgm:pt>
  </dgm:ptLst>
  <dgm:cxnLst>
    <dgm:cxn modelId="{DD585605-5364-40E2-B635-2CC2CD739998}" srcId="{246252FE-AACE-452C-9561-287378581648}" destId="{87EFA22D-8A94-4719-B6DB-B00F4F789029}" srcOrd="3" destOrd="0" parTransId="{91FAFEBB-95F2-4BD5-8138-AC206B8B8786}" sibTransId="{A5484B12-7EE3-4172-B6C2-ADE31416D540}"/>
    <dgm:cxn modelId="{5CC9D00B-091D-4BAE-B1B0-C6B5F4D51790}" srcId="{246252FE-AACE-452C-9561-287378581648}" destId="{B380D7A7-0DD9-4023-9D17-36823DA995FA}" srcOrd="1" destOrd="0" parTransId="{93D37BB9-2E17-4C58-B3CE-1AE3950756F6}" sibTransId="{09FF63C0-3C05-439C-8B30-AB1CC5F1F70A}"/>
    <dgm:cxn modelId="{79174535-9FDE-4ED0-9295-8EDDC0231372}" type="presOf" srcId="{F1A8E708-09F9-44F9-9DD1-236F06DE8996}" destId="{193BB057-F9BF-4B19-8929-C6A181E908FD}" srcOrd="0" destOrd="0" presId="urn:microsoft.com/office/officeart/2005/8/layout/vList5"/>
    <dgm:cxn modelId="{8E6E1F4A-A555-4FE4-87E9-D275CC066319}" type="presOf" srcId="{246252FE-AACE-452C-9561-287378581648}" destId="{E9363B62-5DBE-411B-B15F-C60B55D26B66}" srcOrd="0" destOrd="0" presId="urn:microsoft.com/office/officeart/2005/8/layout/vList5"/>
    <dgm:cxn modelId="{41AA286B-A1F2-4D71-A5D1-45418017BF95}" type="presOf" srcId="{6EBA6BAD-869B-4BD7-9C27-A5195E46124C}" destId="{7CAB3425-8C55-4A28-ACCB-B747DAAD3890}" srcOrd="0" destOrd="0" presId="urn:microsoft.com/office/officeart/2005/8/layout/vList5"/>
    <dgm:cxn modelId="{4F34314E-A7C8-4EDE-A4BC-A600937F9343}" type="presOf" srcId="{7183C2F2-8E84-4727-9B1D-98C2F6AAF2CE}" destId="{CD690864-6458-4ED7-BE1E-555F8C7E7B78}" srcOrd="0" destOrd="0" presId="urn:microsoft.com/office/officeart/2005/8/layout/vList5"/>
    <dgm:cxn modelId="{DDBB6E54-77E0-46DA-A07D-440D473F1A7A}" srcId="{246252FE-AACE-452C-9561-287378581648}" destId="{6EBA6BAD-869B-4BD7-9C27-A5195E46124C}" srcOrd="2" destOrd="0" parTransId="{7C4748D9-7E91-43CB-86FE-E6E7AB01CC87}" sibTransId="{B39E2EBA-E370-42DD-8BF7-657DBA69F1C5}"/>
    <dgm:cxn modelId="{72D2335A-8A9F-4C55-B754-7D2A6562B9DA}" srcId="{DEE8E084-2EB0-4BE0-B8CF-2B99BEC9E122}" destId="{F1A8E708-09F9-44F9-9DD1-236F06DE8996}" srcOrd="0" destOrd="0" parTransId="{6451AEDE-D1BE-4AE6-AD9D-2ADF4A49A067}" sibTransId="{5A8D4EC1-E40A-4D26-94D9-18745CA66BD6}"/>
    <dgm:cxn modelId="{249E7D5A-DD56-4B34-925D-C57822977B4E}" type="presOf" srcId="{CD69FD10-7B7B-448C-B98A-1EECE44AFB46}" destId="{10CBE5EF-5367-470C-A933-66AF92667E3A}" srcOrd="0" destOrd="0" presId="urn:microsoft.com/office/officeart/2005/8/layout/vList5"/>
    <dgm:cxn modelId="{8641D27B-B05D-4D28-8C3F-47E84E04B7A9}" type="presOf" srcId="{DEE8E084-2EB0-4BE0-B8CF-2B99BEC9E122}" destId="{2BC421F3-6B20-42A0-894E-7E9EFF684C4E}" srcOrd="0" destOrd="0" presId="urn:microsoft.com/office/officeart/2005/8/layout/vList5"/>
    <dgm:cxn modelId="{274D5388-6977-4EBB-85BC-05F41591739E}" srcId="{87EFA22D-8A94-4719-B6DB-B00F4F789029}" destId="{CD69FD10-7B7B-448C-B98A-1EECE44AFB46}" srcOrd="0" destOrd="0" parTransId="{4D1660F8-49A6-413F-91E2-76619EC8CF39}" sibTransId="{F87435F8-7D07-4748-86A4-9D33D144BDF3}"/>
    <dgm:cxn modelId="{8F31C5B1-D293-4BDC-93A6-5B9DBF9934FD}" type="presOf" srcId="{543D74C9-7092-46A8-A422-2D7D19F16655}" destId="{552E67EA-BB98-4183-BC98-9B5DAEAC59F1}" srcOrd="0" destOrd="0" presId="urn:microsoft.com/office/officeart/2005/8/layout/vList5"/>
    <dgm:cxn modelId="{E579A2B2-6EA2-4EDB-8644-079AC3A58042}" type="presOf" srcId="{B380D7A7-0DD9-4023-9D17-36823DA995FA}" destId="{C9400336-890E-4BA3-8BB9-E42346DDA901}" srcOrd="0" destOrd="0" presId="urn:microsoft.com/office/officeart/2005/8/layout/vList5"/>
    <dgm:cxn modelId="{FB9043CD-1D32-4D67-AB42-2DECF7B92172}" type="presOf" srcId="{87EFA22D-8A94-4719-B6DB-B00F4F789029}" destId="{33F4DB48-4C7B-44ED-997D-DFCC9C8C6465}" srcOrd="0" destOrd="0" presId="urn:microsoft.com/office/officeart/2005/8/layout/vList5"/>
    <dgm:cxn modelId="{1291DBD4-1AE7-41AF-B3EB-2C3B4CEB5E71}" srcId="{B380D7A7-0DD9-4023-9D17-36823DA995FA}" destId="{543D74C9-7092-46A8-A422-2D7D19F16655}" srcOrd="0" destOrd="0" parTransId="{0AEF7B6D-CD62-463B-98FE-42B4C9144D23}" sibTransId="{A4364459-3A45-4D90-9105-7AE9FFECD809}"/>
    <dgm:cxn modelId="{A7961AD9-F646-4AD0-911B-3A6110878688}" srcId="{6EBA6BAD-869B-4BD7-9C27-A5195E46124C}" destId="{7183C2F2-8E84-4727-9B1D-98C2F6AAF2CE}" srcOrd="0" destOrd="0" parTransId="{7A20EA8E-DCA3-4A7F-8D75-78DD6AF764FB}" sibTransId="{EB36AC6A-B958-4CD1-9772-280C3A4AC6FF}"/>
    <dgm:cxn modelId="{75BA09E8-9BE6-45C8-AD36-6472921324C2}" srcId="{246252FE-AACE-452C-9561-287378581648}" destId="{DEE8E084-2EB0-4BE0-B8CF-2B99BEC9E122}" srcOrd="0" destOrd="0" parTransId="{8D3A215D-7F02-4C86-AC50-DA518F2477E0}" sibTransId="{CD0BA2E1-490B-499F-B135-A530DF412576}"/>
    <dgm:cxn modelId="{17E94FFE-EE0A-4E13-939B-412162CAAA16}" type="presParOf" srcId="{E9363B62-5DBE-411B-B15F-C60B55D26B66}" destId="{BDADD0AA-10FC-4D95-B12F-FF8455AE554E}" srcOrd="0" destOrd="0" presId="urn:microsoft.com/office/officeart/2005/8/layout/vList5"/>
    <dgm:cxn modelId="{322AD294-CD1F-4B48-B21B-C7F2C65981A3}" type="presParOf" srcId="{BDADD0AA-10FC-4D95-B12F-FF8455AE554E}" destId="{2BC421F3-6B20-42A0-894E-7E9EFF684C4E}" srcOrd="0" destOrd="0" presId="urn:microsoft.com/office/officeart/2005/8/layout/vList5"/>
    <dgm:cxn modelId="{53A1F530-0441-4D33-92AF-01B6465333D9}" type="presParOf" srcId="{BDADD0AA-10FC-4D95-B12F-FF8455AE554E}" destId="{193BB057-F9BF-4B19-8929-C6A181E908FD}" srcOrd="1" destOrd="0" presId="urn:microsoft.com/office/officeart/2005/8/layout/vList5"/>
    <dgm:cxn modelId="{38DC51E2-DB71-4C87-8CD9-3B13E3C81E34}" type="presParOf" srcId="{E9363B62-5DBE-411B-B15F-C60B55D26B66}" destId="{86F0FD06-9A6B-4203-9956-76E07BB0A0B6}" srcOrd="1" destOrd="0" presId="urn:microsoft.com/office/officeart/2005/8/layout/vList5"/>
    <dgm:cxn modelId="{D47CC812-4D02-4376-BB91-17F28EE54126}" type="presParOf" srcId="{E9363B62-5DBE-411B-B15F-C60B55D26B66}" destId="{BA1C59D3-1433-4E0E-8FBB-3785057717DE}" srcOrd="2" destOrd="0" presId="urn:microsoft.com/office/officeart/2005/8/layout/vList5"/>
    <dgm:cxn modelId="{AAC13C38-94B1-46B6-8AE6-839AB2AF8A14}" type="presParOf" srcId="{BA1C59D3-1433-4E0E-8FBB-3785057717DE}" destId="{C9400336-890E-4BA3-8BB9-E42346DDA901}" srcOrd="0" destOrd="0" presId="urn:microsoft.com/office/officeart/2005/8/layout/vList5"/>
    <dgm:cxn modelId="{85B0A2BF-37FA-4FE2-B9B5-3C525B3CBF6A}" type="presParOf" srcId="{BA1C59D3-1433-4E0E-8FBB-3785057717DE}" destId="{552E67EA-BB98-4183-BC98-9B5DAEAC59F1}" srcOrd="1" destOrd="0" presId="urn:microsoft.com/office/officeart/2005/8/layout/vList5"/>
    <dgm:cxn modelId="{09582D36-7FA7-472E-8FCD-D2E3D20C5BE1}" type="presParOf" srcId="{E9363B62-5DBE-411B-B15F-C60B55D26B66}" destId="{4F1497E3-33C9-4079-9EC4-BBD7E5B949C2}" srcOrd="3" destOrd="0" presId="urn:microsoft.com/office/officeart/2005/8/layout/vList5"/>
    <dgm:cxn modelId="{2B46443A-3FFA-4E4E-BF5D-A6F49B369762}" type="presParOf" srcId="{E9363B62-5DBE-411B-B15F-C60B55D26B66}" destId="{51CE916A-5FFF-4216-8AE0-8B07D2616016}" srcOrd="4" destOrd="0" presId="urn:microsoft.com/office/officeart/2005/8/layout/vList5"/>
    <dgm:cxn modelId="{6DAF3E1B-AFBD-48B0-9044-AB2D5EF6BD8F}" type="presParOf" srcId="{51CE916A-5FFF-4216-8AE0-8B07D2616016}" destId="{7CAB3425-8C55-4A28-ACCB-B747DAAD3890}" srcOrd="0" destOrd="0" presId="urn:microsoft.com/office/officeart/2005/8/layout/vList5"/>
    <dgm:cxn modelId="{77388533-5968-4E0D-9773-D229388F39FD}" type="presParOf" srcId="{51CE916A-5FFF-4216-8AE0-8B07D2616016}" destId="{CD690864-6458-4ED7-BE1E-555F8C7E7B78}" srcOrd="1" destOrd="0" presId="urn:microsoft.com/office/officeart/2005/8/layout/vList5"/>
    <dgm:cxn modelId="{C54A8414-F5E8-4836-9F91-CBF24F44A11D}" type="presParOf" srcId="{E9363B62-5DBE-411B-B15F-C60B55D26B66}" destId="{BBEB3527-2B09-472B-9456-97D954DC63C3}" srcOrd="5" destOrd="0" presId="urn:microsoft.com/office/officeart/2005/8/layout/vList5"/>
    <dgm:cxn modelId="{CC265478-3833-4B6F-90C6-912667021CAF}" type="presParOf" srcId="{E9363B62-5DBE-411B-B15F-C60B55D26B66}" destId="{0E66BA10-71F0-43FB-A7E5-86210E92A50E}" srcOrd="6" destOrd="0" presId="urn:microsoft.com/office/officeart/2005/8/layout/vList5"/>
    <dgm:cxn modelId="{A8AE8F61-2BDB-489B-A357-4F02119B20A8}" type="presParOf" srcId="{0E66BA10-71F0-43FB-A7E5-86210E92A50E}" destId="{33F4DB48-4C7B-44ED-997D-DFCC9C8C6465}" srcOrd="0" destOrd="0" presId="urn:microsoft.com/office/officeart/2005/8/layout/vList5"/>
    <dgm:cxn modelId="{84671B9C-91F8-4C27-9FCA-37086E024920}" type="presParOf" srcId="{0E66BA10-71F0-43FB-A7E5-86210E92A50E}" destId="{10CBE5EF-5367-470C-A933-66AF92667E3A}"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725A532A-D314-4224-8139-591AC2ACCEDA}" type="doc">
      <dgm:prSet loTypeId="urn:microsoft.com/office/officeart/2005/8/layout/vList2" loCatId="list" qsTypeId="urn:microsoft.com/office/officeart/2005/8/quickstyle/simple1" qsCatId="simple" csTypeId="urn:microsoft.com/office/officeart/2005/8/colors/accent1_3" csCatId="accent1"/>
      <dgm:spPr/>
      <dgm:t>
        <a:bodyPr/>
        <a:lstStyle/>
        <a:p>
          <a:endParaRPr lang="en-GB"/>
        </a:p>
      </dgm:t>
    </dgm:pt>
    <dgm:pt modelId="{EDEDAB7E-7831-439C-835A-DC8B6C90F66B}">
      <dgm:prSet/>
      <dgm:spPr/>
      <dgm:t>
        <a:bodyPr/>
        <a:lstStyle/>
        <a:p>
          <a:r>
            <a:rPr lang="it-IT"/>
            <a:t>Unreliable predictors</a:t>
          </a:r>
          <a:endParaRPr lang="en-GB"/>
        </a:p>
      </dgm:t>
    </dgm:pt>
    <dgm:pt modelId="{F012CCE8-0614-4076-8CBF-9E335BB9E155}" type="parTrans" cxnId="{3745B142-333D-4F8B-8430-CA843B19BDC3}">
      <dgm:prSet/>
      <dgm:spPr/>
      <dgm:t>
        <a:bodyPr/>
        <a:lstStyle/>
        <a:p>
          <a:endParaRPr lang="en-GB"/>
        </a:p>
      </dgm:t>
    </dgm:pt>
    <dgm:pt modelId="{E08CE20A-80CE-4E46-B0EB-CC5C55CB9E33}" type="sibTrans" cxnId="{3745B142-333D-4F8B-8430-CA843B19BDC3}">
      <dgm:prSet/>
      <dgm:spPr/>
      <dgm:t>
        <a:bodyPr/>
        <a:lstStyle/>
        <a:p>
          <a:endParaRPr lang="en-GB"/>
        </a:p>
      </dgm:t>
    </dgm:pt>
    <dgm:pt modelId="{7478DA40-DF95-4225-B6AD-C87A5048343E}">
      <dgm:prSet/>
      <dgm:spPr/>
      <dgm:t>
        <a:bodyPr/>
        <a:lstStyle/>
        <a:p>
          <a:r>
            <a:rPr lang="it-IT" dirty="0" err="1"/>
            <a:t>Even</a:t>
          </a:r>
          <a:r>
            <a:rPr lang="it-IT" dirty="0"/>
            <a:t> the best models </a:t>
          </a:r>
          <a:r>
            <a:rPr lang="it-IT" dirty="0" err="1"/>
            <a:t>have</a:t>
          </a:r>
          <a:r>
            <a:rPr lang="it-IT" dirty="0"/>
            <a:t> large </a:t>
          </a:r>
          <a:r>
            <a:rPr lang="it-IT" dirty="0" err="1"/>
            <a:t>error</a:t>
          </a:r>
          <a:endParaRPr lang="en-GB" dirty="0"/>
        </a:p>
      </dgm:t>
    </dgm:pt>
    <dgm:pt modelId="{050C54A3-6B06-4A4E-BFF5-F9327F21BF85}" type="parTrans" cxnId="{AD404B6E-AB08-4723-8717-B986C1420D2B}">
      <dgm:prSet/>
      <dgm:spPr/>
      <dgm:t>
        <a:bodyPr/>
        <a:lstStyle/>
        <a:p>
          <a:endParaRPr lang="en-GB"/>
        </a:p>
      </dgm:t>
    </dgm:pt>
    <dgm:pt modelId="{02A24E42-4DC9-4AE8-8FB2-AB0DB21793EF}" type="sibTrans" cxnId="{AD404B6E-AB08-4723-8717-B986C1420D2B}">
      <dgm:prSet/>
      <dgm:spPr/>
      <dgm:t>
        <a:bodyPr/>
        <a:lstStyle/>
        <a:p>
          <a:endParaRPr lang="en-GB"/>
        </a:p>
      </dgm:t>
    </dgm:pt>
    <dgm:pt modelId="{39BBCBC7-F222-446A-BD38-EE23CEDA4521}">
      <dgm:prSet/>
      <dgm:spPr/>
      <dgm:t>
        <a:bodyPr/>
        <a:lstStyle/>
        <a:p>
          <a:r>
            <a:rPr lang="it-IT"/>
            <a:t>Features are significative</a:t>
          </a:r>
          <a:endParaRPr lang="en-GB"/>
        </a:p>
      </dgm:t>
    </dgm:pt>
    <dgm:pt modelId="{7A3CFA5A-B0F0-41EF-9E07-AB8BBA71A23F}" type="parTrans" cxnId="{4697AC22-4834-47FE-BD37-958DB53367D5}">
      <dgm:prSet/>
      <dgm:spPr/>
      <dgm:t>
        <a:bodyPr/>
        <a:lstStyle/>
        <a:p>
          <a:endParaRPr lang="en-GB"/>
        </a:p>
      </dgm:t>
    </dgm:pt>
    <dgm:pt modelId="{5FEA35B7-33E6-4EC3-889F-FCFD0987CFD6}" type="sibTrans" cxnId="{4697AC22-4834-47FE-BD37-958DB53367D5}">
      <dgm:prSet/>
      <dgm:spPr/>
      <dgm:t>
        <a:bodyPr/>
        <a:lstStyle/>
        <a:p>
          <a:endParaRPr lang="en-GB"/>
        </a:p>
      </dgm:t>
    </dgm:pt>
    <dgm:pt modelId="{9B6393EA-BB0B-4FB0-97E6-0C6B46BBAFC9}">
      <dgm:prSet/>
      <dgm:spPr/>
      <dgm:t>
        <a:bodyPr/>
        <a:lstStyle/>
        <a:p>
          <a:r>
            <a:rPr lang="it-IT"/>
            <a:t>Otherwise the PCA would have yielded much less components</a:t>
          </a:r>
          <a:endParaRPr lang="en-GB"/>
        </a:p>
      </dgm:t>
    </dgm:pt>
    <dgm:pt modelId="{5DC3B3DC-7F78-4AD5-8B85-96CA48C70F08}" type="parTrans" cxnId="{724F93BB-4325-469B-89E1-F03823B4C1CA}">
      <dgm:prSet/>
      <dgm:spPr/>
      <dgm:t>
        <a:bodyPr/>
        <a:lstStyle/>
        <a:p>
          <a:endParaRPr lang="en-GB"/>
        </a:p>
      </dgm:t>
    </dgm:pt>
    <dgm:pt modelId="{A4EF5AA7-133D-4728-A1F1-6534B5924C71}" type="sibTrans" cxnId="{724F93BB-4325-469B-89E1-F03823B4C1CA}">
      <dgm:prSet/>
      <dgm:spPr/>
      <dgm:t>
        <a:bodyPr/>
        <a:lstStyle/>
        <a:p>
          <a:endParaRPr lang="en-GB"/>
        </a:p>
      </dgm:t>
    </dgm:pt>
    <dgm:pt modelId="{A0D0BF25-6296-46BC-B22A-0970CEC76471}">
      <dgm:prSet/>
      <dgm:spPr/>
      <dgm:t>
        <a:bodyPr/>
        <a:lstStyle/>
        <a:p>
          <a:r>
            <a:rPr lang="it-IT"/>
            <a:t>Is the dataset representative enough?</a:t>
          </a:r>
          <a:endParaRPr lang="en-GB"/>
        </a:p>
      </dgm:t>
    </dgm:pt>
    <dgm:pt modelId="{8E507D50-437D-4555-816C-2FCB93A416F8}" type="parTrans" cxnId="{4D7BE2B9-006A-43FB-9F17-9358437D6FEE}">
      <dgm:prSet/>
      <dgm:spPr/>
      <dgm:t>
        <a:bodyPr/>
        <a:lstStyle/>
        <a:p>
          <a:endParaRPr lang="en-GB"/>
        </a:p>
      </dgm:t>
    </dgm:pt>
    <dgm:pt modelId="{587BF355-3F29-44E8-AA4D-E97EC4712DC2}" type="sibTrans" cxnId="{4D7BE2B9-006A-43FB-9F17-9358437D6FEE}">
      <dgm:prSet/>
      <dgm:spPr/>
      <dgm:t>
        <a:bodyPr/>
        <a:lstStyle/>
        <a:p>
          <a:endParaRPr lang="en-GB"/>
        </a:p>
      </dgm:t>
    </dgm:pt>
    <dgm:pt modelId="{99BE3D48-3BF4-447E-8112-8A97A15EB2A6}">
      <dgm:prSet/>
      <dgm:spPr/>
      <dgm:t>
        <a:bodyPr/>
        <a:lstStyle/>
        <a:p>
          <a:r>
            <a:rPr lang="it-IT"/>
            <a:t>Try another train and test on the MIMIC-III dataset</a:t>
          </a:r>
          <a:endParaRPr lang="en-GB"/>
        </a:p>
      </dgm:t>
    </dgm:pt>
    <dgm:pt modelId="{33172224-BF9D-48B1-9A67-0C0E4D75F0A6}" type="parTrans" cxnId="{31FC80D7-EA92-4129-88D5-3C9F2361ADFF}">
      <dgm:prSet/>
      <dgm:spPr/>
      <dgm:t>
        <a:bodyPr/>
        <a:lstStyle/>
        <a:p>
          <a:endParaRPr lang="en-GB"/>
        </a:p>
      </dgm:t>
    </dgm:pt>
    <dgm:pt modelId="{0E1DFCC1-7071-4867-A7E7-F8E2F121D35B}" type="sibTrans" cxnId="{31FC80D7-EA92-4129-88D5-3C9F2361ADFF}">
      <dgm:prSet/>
      <dgm:spPr/>
      <dgm:t>
        <a:bodyPr/>
        <a:lstStyle/>
        <a:p>
          <a:endParaRPr lang="en-GB"/>
        </a:p>
      </dgm:t>
    </dgm:pt>
    <dgm:pt modelId="{1DB00950-8896-46B0-9675-0F90A67D69FD}">
      <dgm:prSet/>
      <dgm:spPr/>
      <dgm:t>
        <a:bodyPr/>
        <a:lstStyle/>
        <a:p>
          <a:r>
            <a:rPr lang="it-IT"/>
            <a:t>MIMIC-III is a «revision» of MIMIC-II with new records</a:t>
          </a:r>
          <a:endParaRPr lang="en-GB"/>
        </a:p>
      </dgm:t>
    </dgm:pt>
    <dgm:pt modelId="{2493AC2C-7D79-4AAF-B53A-155267AC9C8B}" type="parTrans" cxnId="{7267E6B6-1C35-47E4-8666-CD90D33142BB}">
      <dgm:prSet/>
      <dgm:spPr/>
      <dgm:t>
        <a:bodyPr/>
        <a:lstStyle/>
        <a:p>
          <a:endParaRPr lang="en-GB"/>
        </a:p>
      </dgm:t>
    </dgm:pt>
    <dgm:pt modelId="{93DF5C5C-B158-42F0-8515-9D2F91300369}" type="sibTrans" cxnId="{7267E6B6-1C35-47E4-8666-CD90D33142BB}">
      <dgm:prSet/>
      <dgm:spPr/>
      <dgm:t>
        <a:bodyPr/>
        <a:lstStyle/>
        <a:p>
          <a:endParaRPr lang="en-GB"/>
        </a:p>
      </dgm:t>
    </dgm:pt>
    <dgm:pt modelId="{C2FED105-FB6F-44DC-8AC2-CF56C188ABDA}" type="pres">
      <dgm:prSet presAssocID="{725A532A-D314-4224-8139-591AC2ACCEDA}" presName="linear" presStyleCnt="0">
        <dgm:presLayoutVars>
          <dgm:animLvl val="lvl"/>
          <dgm:resizeHandles val="exact"/>
        </dgm:presLayoutVars>
      </dgm:prSet>
      <dgm:spPr/>
    </dgm:pt>
    <dgm:pt modelId="{42F1BA8A-A8FB-42AF-9F53-380C85DC1ACE}" type="pres">
      <dgm:prSet presAssocID="{EDEDAB7E-7831-439C-835A-DC8B6C90F66B}" presName="parentText" presStyleLbl="node1" presStyleIdx="0" presStyleCnt="3">
        <dgm:presLayoutVars>
          <dgm:chMax val="0"/>
          <dgm:bulletEnabled val="1"/>
        </dgm:presLayoutVars>
      </dgm:prSet>
      <dgm:spPr/>
    </dgm:pt>
    <dgm:pt modelId="{6000F622-8A4F-444D-885B-920B5775B347}" type="pres">
      <dgm:prSet presAssocID="{EDEDAB7E-7831-439C-835A-DC8B6C90F66B}" presName="childText" presStyleLbl="revTx" presStyleIdx="0" presStyleCnt="3">
        <dgm:presLayoutVars>
          <dgm:bulletEnabled val="1"/>
        </dgm:presLayoutVars>
      </dgm:prSet>
      <dgm:spPr/>
    </dgm:pt>
    <dgm:pt modelId="{B28C0EC0-0BD2-49D7-824A-CA08F4E0A7B5}" type="pres">
      <dgm:prSet presAssocID="{39BBCBC7-F222-446A-BD38-EE23CEDA4521}" presName="parentText" presStyleLbl="node1" presStyleIdx="1" presStyleCnt="3">
        <dgm:presLayoutVars>
          <dgm:chMax val="0"/>
          <dgm:bulletEnabled val="1"/>
        </dgm:presLayoutVars>
      </dgm:prSet>
      <dgm:spPr/>
    </dgm:pt>
    <dgm:pt modelId="{216A7DBC-7BD2-4E56-B964-BB60017DDB62}" type="pres">
      <dgm:prSet presAssocID="{39BBCBC7-F222-446A-BD38-EE23CEDA4521}" presName="childText" presStyleLbl="revTx" presStyleIdx="1" presStyleCnt="3">
        <dgm:presLayoutVars>
          <dgm:bulletEnabled val="1"/>
        </dgm:presLayoutVars>
      </dgm:prSet>
      <dgm:spPr/>
    </dgm:pt>
    <dgm:pt modelId="{F536E1CC-9800-4B1B-8EB6-7FD5F95187C8}" type="pres">
      <dgm:prSet presAssocID="{A0D0BF25-6296-46BC-B22A-0970CEC76471}" presName="parentText" presStyleLbl="node1" presStyleIdx="2" presStyleCnt="3">
        <dgm:presLayoutVars>
          <dgm:chMax val="0"/>
          <dgm:bulletEnabled val="1"/>
        </dgm:presLayoutVars>
      </dgm:prSet>
      <dgm:spPr/>
    </dgm:pt>
    <dgm:pt modelId="{A3D657F8-1392-4101-8B56-618C42A44B5E}" type="pres">
      <dgm:prSet presAssocID="{A0D0BF25-6296-46BC-B22A-0970CEC76471}" presName="childText" presStyleLbl="revTx" presStyleIdx="2" presStyleCnt="3">
        <dgm:presLayoutVars>
          <dgm:bulletEnabled val="1"/>
        </dgm:presLayoutVars>
      </dgm:prSet>
      <dgm:spPr/>
    </dgm:pt>
  </dgm:ptLst>
  <dgm:cxnLst>
    <dgm:cxn modelId="{75A3D118-E143-446D-BE8B-62393B7A1420}" type="presOf" srcId="{EDEDAB7E-7831-439C-835A-DC8B6C90F66B}" destId="{42F1BA8A-A8FB-42AF-9F53-380C85DC1ACE}" srcOrd="0" destOrd="0" presId="urn:microsoft.com/office/officeart/2005/8/layout/vList2"/>
    <dgm:cxn modelId="{45B4531A-4947-47F8-A78C-BF1C6A1B785B}" type="presOf" srcId="{1DB00950-8896-46B0-9675-0F90A67D69FD}" destId="{A3D657F8-1392-4101-8B56-618C42A44B5E}" srcOrd="0" destOrd="1" presId="urn:microsoft.com/office/officeart/2005/8/layout/vList2"/>
    <dgm:cxn modelId="{4697AC22-4834-47FE-BD37-958DB53367D5}" srcId="{725A532A-D314-4224-8139-591AC2ACCEDA}" destId="{39BBCBC7-F222-446A-BD38-EE23CEDA4521}" srcOrd="1" destOrd="0" parTransId="{7A3CFA5A-B0F0-41EF-9E07-AB8BBA71A23F}" sibTransId="{5FEA35B7-33E6-4EC3-889F-FCFD0987CFD6}"/>
    <dgm:cxn modelId="{DDCBCD3D-79F8-4E59-84AA-A1EEC59DA3D9}" type="presOf" srcId="{9B6393EA-BB0B-4FB0-97E6-0C6B46BBAFC9}" destId="{216A7DBC-7BD2-4E56-B964-BB60017DDB62}" srcOrd="0" destOrd="0" presId="urn:microsoft.com/office/officeart/2005/8/layout/vList2"/>
    <dgm:cxn modelId="{3745B142-333D-4F8B-8430-CA843B19BDC3}" srcId="{725A532A-D314-4224-8139-591AC2ACCEDA}" destId="{EDEDAB7E-7831-439C-835A-DC8B6C90F66B}" srcOrd="0" destOrd="0" parTransId="{F012CCE8-0614-4076-8CBF-9E335BB9E155}" sibTransId="{E08CE20A-80CE-4E46-B0EB-CC5C55CB9E33}"/>
    <dgm:cxn modelId="{85DA374C-B50D-428B-9858-25C40E4B8C8D}" type="presOf" srcId="{7478DA40-DF95-4225-B6AD-C87A5048343E}" destId="{6000F622-8A4F-444D-885B-920B5775B347}" srcOrd="0" destOrd="0" presId="urn:microsoft.com/office/officeart/2005/8/layout/vList2"/>
    <dgm:cxn modelId="{AD404B6E-AB08-4723-8717-B986C1420D2B}" srcId="{EDEDAB7E-7831-439C-835A-DC8B6C90F66B}" destId="{7478DA40-DF95-4225-B6AD-C87A5048343E}" srcOrd="0" destOrd="0" parTransId="{050C54A3-6B06-4A4E-BFF5-F9327F21BF85}" sibTransId="{02A24E42-4DC9-4AE8-8FB2-AB0DB21793EF}"/>
    <dgm:cxn modelId="{5460F050-5510-4677-A434-A86BDBA613D8}" type="presOf" srcId="{99BE3D48-3BF4-447E-8112-8A97A15EB2A6}" destId="{A3D657F8-1392-4101-8B56-618C42A44B5E}" srcOrd="0" destOrd="0" presId="urn:microsoft.com/office/officeart/2005/8/layout/vList2"/>
    <dgm:cxn modelId="{B2159A98-8B1F-46D0-916E-E6430D7B2627}" type="presOf" srcId="{39BBCBC7-F222-446A-BD38-EE23CEDA4521}" destId="{B28C0EC0-0BD2-49D7-824A-CA08F4E0A7B5}" srcOrd="0" destOrd="0" presId="urn:microsoft.com/office/officeart/2005/8/layout/vList2"/>
    <dgm:cxn modelId="{6B21F7B1-FAA1-4E59-9FC8-343521F78746}" type="presOf" srcId="{A0D0BF25-6296-46BC-B22A-0970CEC76471}" destId="{F536E1CC-9800-4B1B-8EB6-7FD5F95187C8}" srcOrd="0" destOrd="0" presId="urn:microsoft.com/office/officeart/2005/8/layout/vList2"/>
    <dgm:cxn modelId="{7267E6B6-1C35-47E4-8666-CD90D33142BB}" srcId="{A0D0BF25-6296-46BC-B22A-0970CEC76471}" destId="{1DB00950-8896-46B0-9675-0F90A67D69FD}" srcOrd="1" destOrd="0" parTransId="{2493AC2C-7D79-4AAF-B53A-155267AC9C8B}" sibTransId="{93DF5C5C-B158-42F0-8515-9D2F91300369}"/>
    <dgm:cxn modelId="{4D7BE2B9-006A-43FB-9F17-9358437D6FEE}" srcId="{725A532A-D314-4224-8139-591AC2ACCEDA}" destId="{A0D0BF25-6296-46BC-B22A-0970CEC76471}" srcOrd="2" destOrd="0" parTransId="{8E507D50-437D-4555-816C-2FCB93A416F8}" sibTransId="{587BF355-3F29-44E8-AA4D-E97EC4712DC2}"/>
    <dgm:cxn modelId="{724F93BB-4325-469B-89E1-F03823B4C1CA}" srcId="{39BBCBC7-F222-446A-BD38-EE23CEDA4521}" destId="{9B6393EA-BB0B-4FB0-97E6-0C6B46BBAFC9}" srcOrd="0" destOrd="0" parTransId="{5DC3B3DC-7F78-4AD5-8B85-96CA48C70F08}" sibTransId="{A4EF5AA7-133D-4728-A1F1-6534B5924C71}"/>
    <dgm:cxn modelId="{31FC80D7-EA92-4129-88D5-3C9F2361ADFF}" srcId="{A0D0BF25-6296-46BC-B22A-0970CEC76471}" destId="{99BE3D48-3BF4-447E-8112-8A97A15EB2A6}" srcOrd="0" destOrd="0" parTransId="{33172224-BF9D-48B1-9A67-0C0E4D75F0A6}" sibTransId="{0E1DFCC1-7071-4867-A7E7-F8E2F121D35B}"/>
    <dgm:cxn modelId="{CA30BBF5-7F72-402E-94A7-E2EC8C22EC0F}" type="presOf" srcId="{725A532A-D314-4224-8139-591AC2ACCEDA}" destId="{C2FED105-FB6F-44DC-8AC2-CF56C188ABDA}" srcOrd="0" destOrd="0" presId="urn:microsoft.com/office/officeart/2005/8/layout/vList2"/>
    <dgm:cxn modelId="{E5743190-4002-49E4-85FD-4CF3F91F08A4}" type="presParOf" srcId="{C2FED105-FB6F-44DC-8AC2-CF56C188ABDA}" destId="{42F1BA8A-A8FB-42AF-9F53-380C85DC1ACE}" srcOrd="0" destOrd="0" presId="urn:microsoft.com/office/officeart/2005/8/layout/vList2"/>
    <dgm:cxn modelId="{7A1F71E6-780E-4769-A164-000476A854E9}" type="presParOf" srcId="{C2FED105-FB6F-44DC-8AC2-CF56C188ABDA}" destId="{6000F622-8A4F-444D-885B-920B5775B347}" srcOrd="1" destOrd="0" presId="urn:microsoft.com/office/officeart/2005/8/layout/vList2"/>
    <dgm:cxn modelId="{6B6B44AB-C0A9-4A32-BCA6-AF161820297B}" type="presParOf" srcId="{C2FED105-FB6F-44DC-8AC2-CF56C188ABDA}" destId="{B28C0EC0-0BD2-49D7-824A-CA08F4E0A7B5}" srcOrd="2" destOrd="0" presId="urn:microsoft.com/office/officeart/2005/8/layout/vList2"/>
    <dgm:cxn modelId="{C04E64BE-16A8-420C-864E-5AF4236E85F1}" type="presParOf" srcId="{C2FED105-FB6F-44DC-8AC2-CF56C188ABDA}" destId="{216A7DBC-7BD2-4E56-B964-BB60017DDB62}" srcOrd="3" destOrd="0" presId="urn:microsoft.com/office/officeart/2005/8/layout/vList2"/>
    <dgm:cxn modelId="{B7F7DD33-D3CF-4812-8F0E-E2E922E5800C}" type="presParOf" srcId="{C2FED105-FB6F-44DC-8AC2-CF56C188ABDA}" destId="{F536E1CC-9800-4B1B-8EB6-7FD5F95187C8}" srcOrd="4" destOrd="0" presId="urn:microsoft.com/office/officeart/2005/8/layout/vList2"/>
    <dgm:cxn modelId="{CE31645E-3646-473E-B6FF-7664B5B7DC7A}" type="presParOf" srcId="{C2FED105-FB6F-44DC-8AC2-CF56C188ABDA}" destId="{A3D657F8-1392-4101-8B56-618C42A44B5E}"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3466D8AE-E7AA-48B0-83A3-19DE78330CFC}" type="doc">
      <dgm:prSet loTypeId="urn:microsoft.com/office/officeart/2005/8/layout/vList5" loCatId="list" qsTypeId="urn:microsoft.com/office/officeart/2005/8/quickstyle/simple1" qsCatId="simple" csTypeId="urn:microsoft.com/office/officeart/2005/8/colors/accent2_3" csCatId="accent2" phldr="1"/>
      <dgm:spPr/>
      <dgm:t>
        <a:bodyPr/>
        <a:lstStyle/>
        <a:p>
          <a:endParaRPr lang="en-GB"/>
        </a:p>
      </dgm:t>
    </dgm:pt>
    <dgm:pt modelId="{24B13CB5-AD93-4085-8877-F7FCBA6DEAE8}">
      <dgm:prSet/>
      <dgm:spPr/>
      <dgm:t>
        <a:bodyPr/>
        <a:lstStyle/>
        <a:p>
          <a:r>
            <a:rPr lang="it-IT"/>
            <a:t>Also ABP signal is imperfect</a:t>
          </a:r>
          <a:endParaRPr lang="en-GB"/>
        </a:p>
      </dgm:t>
    </dgm:pt>
    <dgm:pt modelId="{A29EE257-A243-441A-95C7-83291F97D294}" type="parTrans" cxnId="{EB6F6CA6-CCA0-4FCB-A4D8-6A06A37E79BE}">
      <dgm:prSet/>
      <dgm:spPr/>
      <dgm:t>
        <a:bodyPr/>
        <a:lstStyle/>
        <a:p>
          <a:endParaRPr lang="en-GB"/>
        </a:p>
      </dgm:t>
    </dgm:pt>
    <dgm:pt modelId="{0287BD8D-21DE-4907-8431-3D9C786B9EE7}" type="sibTrans" cxnId="{EB6F6CA6-CCA0-4FCB-A4D8-6A06A37E79BE}">
      <dgm:prSet/>
      <dgm:spPr/>
      <dgm:t>
        <a:bodyPr/>
        <a:lstStyle/>
        <a:p>
          <a:endParaRPr lang="en-GB"/>
        </a:p>
      </dgm:t>
    </dgm:pt>
    <dgm:pt modelId="{03FE7089-DC96-4A51-B75C-14424FE0D8F7}">
      <dgm:prSet/>
      <dgm:spPr/>
      <dgm:t>
        <a:bodyPr/>
        <a:lstStyle/>
        <a:p>
          <a:r>
            <a:rPr lang="it-IT" dirty="0" err="1"/>
            <a:t>Oscillation</a:t>
          </a:r>
          <a:r>
            <a:rPr lang="it-IT" dirty="0"/>
            <a:t> </a:t>
          </a:r>
          <a:r>
            <a:rPr lang="it-IT" dirty="0" err="1"/>
            <a:t>between</a:t>
          </a:r>
          <a:r>
            <a:rPr lang="it-IT" dirty="0"/>
            <a:t> </a:t>
          </a:r>
          <a:r>
            <a:rPr lang="it-IT" dirty="0" err="1"/>
            <a:t>values</a:t>
          </a:r>
          <a:r>
            <a:rPr lang="it-IT" dirty="0"/>
            <a:t> of DBP and SBP, filtering </a:t>
          </a:r>
          <a:r>
            <a:rPr lang="it-IT" dirty="0" err="1"/>
            <a:t>may</a:t>
          </a:r>
          <a:r>
            <a:rPr lang="it-IT" dirty="0"/>
            <a:t> help</a:t>
          </a:r>
          <a:endParaRPr lang="en-GB" dirty="0"/>
        </a:p>
      </dgm:t>
    </dgm:pt>
    <dgm:pt modelId="{AA40E7A7-5301-456F-8911-608B98B2B115}" type="parTrans" cxnId="{5B80B264-2685-4FC3-B3C6-D478424A657B}">
      <dgm:prSet/>
      <dgm:spPr/>
      <dgm:t>
        <a:bodyPr/>
        <a:lstStyle/>
        <a:p>
          <a:endParaRPr lang="en-GB"/>
        </a:p>
      </dgm:t>
    </dgm:pt>
    <dgm:pt modelId="{54171475-38B5-4683-83DC-BBEA4B411201}" type="sibTrans" cxnId="{5B80B264-2685-4FC3-B3C6-D478424A657B}">
      <dgm:prSet/>
      <dgm:spPr/>
      <dgm:t>
        <a:bodyPr/>
        <a:lstStyle/>
        <a:p>
          <a:endParaRPr lang="en-GB"/>
        </a:p>
      </dgm:t>
    </dgm:pt>
    <dgm:pt modelId="{F1FEB416-1C56-4C1B-8BB4-1C8CE755945B}">
      <dgm:prSet/>
      <dgm:spPr/>
      <dgm:t>
        <a:bodyPr/>
        <a:lstStyle/>
        <a:p>
          <a:r>
            <a:rPr lang="it-IT" dirty="0" err="1"/>
            <a:t>Signal</a:t>
          </a:r>
          <a:r>
            <a:rPr lang="it-IT" dirty="0"/>
            <a:t> </a:t>
          </a:r>
          <a:r>
            <a:rPr lang="it-IT" dirty="0" err="1"/>
            <a:t>selection</a:t>
          </a:r>
          <a:r>
            <a:rPr lang="it-IT" dirty="0"/>
            <a:t> </a:t>
          </a:r>
          <a:r>
            <a:rPr lang="it-IT" dirty="0" err="1"/>
            <a:t>only</a:t>
          </a:r>
          <a:r>
            <a:rPr lang="it-IT" dirty="0"/>
            <a:t> </a:t>
          </a:r>
          <a:r>
            <a:rPr lang="it-IT" dirty="0" err="1"/>
            <a:t>reduces</a:t>
          </a:r>
          <a:r>
            <a:rPr lang="it-IT" dirty="0"/>
            <a:t> the </a:t>
          </a:r>
          <a:r>
            <a:rPr lang="it-IT" dirty="0" err="1"/>
            <a:t>problem</a:t>
          </a:r>
          <a:endParaRPr lang="en-GB" dirty="0"/>
        </a:p>
      </dgm:t>
    </dgm:pt>
    <dgm:pt modelId="{EFBE6DC7-1517-43BC-BA0E-A10928EF2DA5}" type="parTrans" cxnId="{1BA81515-BF32-42AD-B131-ADDF557E0C97}">
      <dgm:prSet/>
      <dgm:spPr/>
      <dgm:t>
        <a:bodyPr/>
        <a:lstStyle/>
        <a:p>
          <a:endParaRPr lang="en-GB"/>
        </a:p>
      </dgm:t>
    </dgm:pt>
    <dgm:pt modelId="{F850C389-A1AB-4F66-8AD9-123BE4465DD9}" type="sibTrans" cxnId="{1BA81515-BF32-42AD-B131-ADDF557E0C97}">
      <dgm:prSet/>
      <dgm:spPr/>
      <dgm:t>
        <a:bodyPr/>
        <a:lstStyle/>
        <a:p>
          <a:endParaRPr lang="en-GB"/>
        </a:p>
      </dgm:t>
    </dgm:pt>
    <dgm:pt modelId="{184CFE73-F1C9-4DE2-9017-38B5184D749E}">
      <dgm:prSet/>
      <dgm:spPr/>
      <dgm:t>
        <a:bodyPr/>
        <a:lstStyle/>
        <a:p>
          <a:r>
            <a:rPr lang="it-IT" dirty="0" err="1"/>
            <a:t>Imbalanced</a:t>
          </a:r>
          <a:r>
            <a:rPr lang="it-IT" dirty="0"/>
            <a:t> dataset</a:t>
          </a:r>
          <a:endParaRPr lang="en-GB" dirty="0"/>
        </a:p>
      </dgm:t>
    </dgm:pt>
    <dgm:pt modelId="{D7D7F4B2-E709-4F74-A679-86FF858A452C}" type="parTrans" cxnId="{0CB4494C-18C8-4358-B5CF-3F7CC42C472D}">
      <dgm:prSet/>
      <dgm:spPr/>
      <dgm:t>
        <a:bodyPr/>
        <a:lstStyle/>
        <a:p>
          <a:endParaRPr lang="en-GB"/>
        </a:p>
      </dgm:t>
    </dgm:pt>
    <dgm:pt modelId="{6FC82718-9158-40D9-AFD1-6078789FA3A4}" type="sibTrans" cxnId="{0CB4494C-18C8-4358-B5CF-3F7CC42C472D}">
      <dgm:prSet/>
      <dgm:spPr/>
      <dgm:t>
        <a:bodyPr/>
        <a:lstStyle/>
        <a:p>
          <a:endParaRPr lang="en-GB"/>
        </a:p>
      </dgm:t>
    </dgm:pt>
    <dgm:pt modelId="{B5375DA6-F693-4A6D-92D2-81D13DCF4221}">
      <dgm:prSet/>
      <dgm:spPr/>
      <dgm:t>
        <a:bodyPr/>
        <a:lstStyle/>
        <a:p>
          <a:r>
            <a:rPr lang="it-IT"/>
            <a:t>Demographic features</a:t>
          </a:r>
          <a:endParaRPr lang="en-GB"/>
        </a:p>
      </dgm:t>
    </dgm:pt>
    <dgm:pt modelId="{BC5616ED-2AA2-4D07-859E-D8AE86A92193}" type="parTrans" cxnId="{82F5A160-E374-47F4-B0F6-A600BD9125B1}">
      <dgm:prSet/>
      <dgm:spPr/>
      <dgm:t>
        <a:bodyPr/>
        <a:lstStyle/>
        <a:p>
          <a:endParaRPr lang="en-GB"/>
        </a:p>
      </dgm:t>
    </dgm:pt>
    <dgm:pt modelId="{4E751145-6732-42B1-9E3C-A67EF7272CB9}" type="sibTrans" cxnId="{82F5A160-E374-47F4-B0F6-A600BD9125B1}">
      <dgm:prSet/>
      <dgm:spPr/>
      <dgm:t>
        <a:bodyPr/>
        <a:lstStyle/>
        <a:p>
          <a:endParaRPr lang="en-GB"/>
        </a:p>
      </dgm:t>
    </dgm:pt>
    <dgm:pt modelId="{076E22F1-AE82-4291-A133-1EFE46EAC954}">
      <dgm:prSet/>
      <dgm:spPr/>
      <dgm:t>
        <a:bodyPr/>
        <a:lstStyle/>
        <a:p>
          <a:r>
            <a:rPr lang="it-IT" dirty="0"/>
            <a:t>Some papers []… </a:t>
          </a:r>
          <a:r>
            <a:rPr lang="it-IT" dirty="0" err="1"/>
            <a:t>uses</a:t>
          </a:r>
          <a:r>
            <a:rPr lang="it-IT" dirty="0"/>
            <a:t> age, sex, </a:t>
          </a:r>
          <a:r>
            <a:rPr lang="it-IT" dirty="0" err="1"/>
            <a:t>height</a:t>
          </a:r>
          <a:r>
            <a:rPr lang="it-IT" dirty="0"/>
            <a:t>, weight and BMI </a:t>
          </a:r>
          <a:r>
            <a:rPr lang="it-IT" dirty="0" err="1"/>
            <a:t>as</a:t>
          </a:r>
          <a:r>
            <a:rPr lang="it-IT" dirty="0"/>
            <a:t> features</a:t>
          </a:r>
          <a:endParaRPr lang="en-GB" dirty="0"/>
        </a:p>
      </dgm:t>
    </dgm:pt>
    <dgm:pt modelId="{C313B6D4-B895-4856-A611-4F0962085C88}" type="parTrans" cxnId="{3AAEB555-4E18-4FEB-BE20-5A0FA93745FC}">
      <dgm:prSet/>
      <dgm:spPr/>
      <dgm:t>
        <a:bodyPr/>
        <a:lstStyle/>
        <a:p>
          <a:endParaRPr lang="en-GB"/>
        </a:p>
      </dgm:t>
    </dgm:pt>
    <dgm:pt modelId="{8C1B9EF8-05ED-433F-8C2B-1243F7F6D004}" type="sibTrans" cxnId="{3AAEB555-4E18-4FEB-BE20-5A0FA93745FC}">
      <dgm:prSet/>
      <dgm:spPr/>
      <dgm:t>
        <a:bodyPr/>
        <a:lstStyle/>
        <a:p>
          <a:endParaRPr lang="en-GB"/>
        </a:p>
      </dgm:t>
    </dgm:pt>
    <dgm:pt modelId="{D584A0FC-405B-4392-9B07-9185D66BCC41}">
      <dgm:prSet/>
      <dgm:spPr/>
      <dgm:t>
        <a:bodyPr/>
        <a:lstStyle/>
        <a:p>
          <a:r>
            <a:rPr lang="it-IT"/>
            <a:t>MIMIC datasets provide only age and sex</a:t>
          </a:r>
          <a:endParaRPr lang="en-GB"/>
        </a:p>
      </dgm:t>
    </dgm:pt>
    <dgm:pt modelId="{F9C77778-E6D4-4B09-8C65-412DBB3B15BA}" type="parTrans" cxnId="{D7D23713-BFDF-4FEB-B41F-F5B223CB8080}">
      <dgm:prSet/>
      <dgm:spPr/>
      <dgm:t>
        <a:bodyPr/>
        <a:lstStyle/>
        <a:p>
          <a:endParaRPr lang="en-GB"/>
        </a:p>
      </dgm:t>
    </dgm:pt>
    <dgm:pt modelId="{ED40089B-EA8E-4B89-80BA-DB41604A4399}" type="sibTrans" cxnId="{D7D23713-BFDF-4FEB-B41F-F5B223CB8080}">
      <dgm:prSet/>
      <dgm:spPr/>
      <dgm:t>
        <a:bodyPr/>
        <a:lstStyle/>
        <a:p>
          <a:endParaRPr lang="en-GB"/>
        </a:p>
      </dgm:t>
    </dgm:pt>
    <dgm:pt modelId="{C60DF958-AF04-41B0-B493-771ACB06392B}">
      <dgm:prSet/>
      <dgm:spPr/>
      <dgm:t>
        <a:bodyPr/>
        <a:lstStyle/>
        <a:p>
          <a:r>
            <a:rPr lang="it-IT"/>
            <a:t>Is MIMIC sufficient?</a:t>
          </a:r>
          <a:endParaRPr lang="en-GB"/>
        </a:p>
      </dgm:t>
    </dgm:pt>
    <dgm:pt modelId="{82A258A6-57F2-4576-A364-D50C4A7B7C06}" type="parTrans" cxnId="{E20DC888-4AF5-4844-BE45-F99F6E969F58}">
      <dgm:prSet/>
      <dgm:spPr/>
      <dgm:t>
        <a:bodyPr/>
        <a:lstStyle/>
        <a:p>
          <a:endParaRPr lang="en-GB"/>
        </a:p>
      </dgm:t>
    </dgm:pt>
    <dgm:pt modelId="{5960A425-7B3C-408C-9692-5318517992AA}" type="sibTrans" cxnId="{E20DC888-4AF5-4844-BE45-F99F6E969F58}">
      <dgm:prSet/>
      <dgm:spPr/>
      <dgm:t>
        <a:bodyPr/>
        <a:lstStyle/>
        <a:p>
          <a:endParaRPr lang="en-GB"/>
        </a:p>
      </dgm:t>
    </dgm:pt>
    <dgm:pt modelId="{FC4EA1F9-0A2F-4108-9D03-F783C5E62F86}">
      <dgm:prSet/>
      <dgm:spPr/>
      <dgm:t>
        <a:bodyPr/>
        <a:lstStyle/>
        <a:p>
          <a:r>
            <a:rPr lang="it-IT" dirty="0"/>
            <a:t>MIMIC </a:t>
          </a:r>
          <a:r>
            <a:rPr lang="it-IT" dirty="0" err="1"/>
            <a:t>contains</a:t>
          </a:r>
          <a:r>
            <a:rPr lang="it-IT" dirty="0"/>
            <a:t> </a:t>
          </a:r>
          <a:r>
            <a:rPr lang="it-IT" dirty="0" err="1"/>
            <a:t>only</a:t>
          </a:r>
          <a:r>
            <a:rPr lang="it-IT" dirty="0"/>
            <a:t> data from ICU </a:t>
          </a:r>
          <a:r>
            <a:rPr lang="it-IT" dirty="0" err="1"/>
            <a:t>patients</a:t>
          </a:r>
          <a:r>
            <a:rPr lang="it-IT" dirty="0"/>
            <a:t>, </a:t>
          </a:r>
          <a:r>
            <a:rPr lang="it-IT" dirty="0" err="1"/>
            <a:t>there</a:t>
          </a:r>
          <a:r>
            <a:rPr lang="it-IT" dirty="0"/>
            <a:t> </a:t>
          </a:r>
          <a:r>
            <a:rPr lang="it-IT" dirty="0" err="1"/>
            <a:t>may</a:t>
          </a:r>
          <a:r>
            <a:rPr lang="it-IT" dirty="0"/>
            <a:t> be a small </a:t>
          </a:r>
          <a:r>
            <a:rPr lang="it-IT" dirty="0" err="1"/>
            <a:t>variability</a:t>
          </a:r>
          <a:endParaRPr lang="en-GB" dirty="0"/>
        </a:p>
      </dgm:t>
    </dgm:pt>
    <dgm:pt modelId="{E3A63105-C186-427B-B2C4-C025D4313E05}" type="parTrans" cxnId="{EA88B301-4287-4626-AC1A-6C0BFBA4116C}">
      <dgm:prSet/>
      <dgm:spPr/>
      <dgm:t>
        <a:bodyPr/>
        <a:lstStyle/>
        <a:p>
          <a:endParaRPr lang="en-GB"/>
        </a:p>
      </dgm:t>
    </dgm:pt>
    <dgm:pt modelId="{4E02EE63-042C-40D7-B57D-1E9A6BB802AD}" type="sibTrans" cxnId="{EA88B301-4287-4626-AC1A-6C0BFBA4116C}">
      <dgm:prSet/>
      <dgm:spPr/>
      <dgm:t>
        <a:bodyPr/>
        <a:lstStyle/>
        <a:p>
          <a:endParaRPr lang="en-GB"/>
        </a:p>
      </dgm:t>
    </dgm:pt>
    <dgm:pt modelId="{F0F8904D-59D3-4CCF-A1F3-90829EDCDA86}">
      <dgm:prSet/>
      <dgm:spPr/>
      <dgm:t>
        <a:bodyPr/>
        <a:lstStyle/>
        <a:p>
          <a:r>
            <a:rPr lang="it-IT" dirty="0" err="1"/>
            <a:t>Certain</a:t>
          </a:r>
          <a:r>
            <a:rPr lang="it-IT" dirty="0"/>
            <a:t> </a:t>
          </a:r>
          <a:r>
            <a:rPr lang="it-IT" dirty="0" err="1"/>
            <a:t>values</a:t>
          </a:r>
          <a:r>
            <a:rPr lang="it-IT" dirty="0"/>
            <a:t> of SBP and DBP are </a:t>
          </a:r>
          <a:r>
            <a:rPr lang="it-IT" dirty="0" err="1"/>
            <a:t>prevalent</a:t>
          </a:r>
          <a:r>
            <a:rPr lang="it-IT" dirty="0"/>
            <a:t> over </a:t>
          </a:r>
          <a:r>
            <a:rPr lang="it-IT" dirty="0" err="1"/>
            <a:t>others</a:t>
          </a:r>
          <a:r>
            <a:rPr lang="it-IT" dirty="0"/>
            <a:t>, </a:t>
          </a:r>
          <a:r>
            <a:rPr lang="it-IT" dirty="0" err="1"/>
            <a:t>rebalancing</a:t>
          </a:r>
          <a:r>
            <a:rPr lang="it-IT" dirty="0"/>
            <a:t> by </a:t>
          </a:r>
          <a:r>
            <a:rPr lang="it-IT" dirty="0" err="1"/>
            <a:t>truncating</a:t>
          </a:r>
          <a:endParaRPr lang="en-GB" dirty="0"/>
        </a:p>
      </dgm:t>
    </dgm:pt>
    <dgm:pt modelId="{DAFF1797-D341-48AB-80B1-7CC67E790D7B}" type="sibTrans" cxnId="{F64EA9BF-B007-43B8-AC2D-90A99F64FC80}">
      <dgm:prSet/>
      <dgm:spPr/>
      <dgm:t>
        <a:bodyPr/>
        <a:lstStyle/>
        <a:p>
          <a:endParaRPr lang="en-GB"/>
        </a:p>
      </dgm:t>
    </dgm:pt>
    <dgm:pt modelId="{74DC61FA-FABC-4C88-B0A5-8F5D3C0DC38B}" type="parTrans" cxnId="{F64EA9BF-B007-43B8-AC2D-90A99F64FC80}">
      <dgm:prSet/>
      <dgm:spPr/>
      <dgm:t>
        <a:bodyPr/>
        <a:lstStyle/>
        <a:p>
          <a:endParaRPr lang="en-GB"/>
        </a:p>
      </dgm:t>
    </dgm:pt>
    <dgm:pt modelId="{3C9A982C-A0FE-45DE-AC7A-A58F1C54A485}" type="pres">
      <dgm:prSet presAssocID="{3466D8AE-E7AA-48B0-83A3-19DE78330CFC}" presName="Name0" presStyleCnt="0">
        <dgm:presLayoutVars>
          <dgm:dir/>
          <dgm:animLvl val="lvl"/>
          <dgm:resizeHandles val="exact"/>
        </dgm:presLayoutVars>
      </dgm:prSet>
      <dgm:spPr/>
    </dgm:pt>
    <dgm:pt modelId="{06304A11-2D31-4674-8DD9-5B1EF640D7B8}" type="pres">
      <dgm:prSet presAssocID="{24B13CB5-AD93-4085-8877-F7FCBA6DEAE8}" presName="linNode" presStyleCnt="0"/>
      <dgm:spPr/>
    </dgm:pt>
    <dgm:pt modelId="{7E7D033F-71F9-49FD-B29D-02A8422411DA}" type="pres">
      <dgm:prSet presAssocID="{24B13CB5-AD93-4085-8877-F7FCBA6DEAE8}" presName="parentText" presStyleLbl="node1" presStyleIdx="0" presStyleCnt="4">
        <dgm:presLayoutVars>
          <dgm:chMax val="1"/>
          <dgm:bulletEnabled val="1"/>
        </dgm:presLayoutVars>
      </dgm:prSet>
      <dgm:spPr/>
    </dgm:pt>
    <dgm:pt modelId="{D7D0FABF-0F76-4CE2-92E1-C00A569B6340}" type="pres">
      <dgm:prSet presAssocID="{24B13CB5-AD93-4085-8877-F7FCBA6DEAE8}" presName="descendantText" presStyleLbl="alignAccFollowNode1" presStyleIdx="0" presStyleCnt="4">
        <dgm:presLayoutVars>
          <dgm:bulletEnabled val="1"/>
        </dgm:presLayoutVars>
      </dgm:prSet>
      <dgm:spPr/>
    </dgm:pt>
    <dgm:pt modelId="{FF5FCB16-68DB-4342-A261-A31036F2E711}" type="pres">
      <dgm:prSet presAssocID="{0287BD8D-21DE-4907-8431-3D9C786B9EE7}" presName="sp" presStyleCnt="0"/>
      <dgm:spPr/>
    </dgm:pt>
    <dgm:pt modelId="{4B957E06-BAA0-4D03-8F2A-B2AE1481A643}" type="pres">
      <dgm:prSet presAssocID="{184CFE73-F1C9-4DE2-9017-38B5184D749E}" presName="linNode" presStyleCnt="0"/>
      <dgm:spPr/>
    </dgm:pt>
    <dgm:pt modelId="{E52E6662-50B6-4DB6-A7DA-0EDC4D8C5F35}" type="pres">
      <dgm:prSet presAssocID="{184CFE73-F1C9-4DE2-9017-38B5184D749E}" presName="parentText" presStyleLbl="node1" presStyleIdx="1" presStyleCnt="4">
        <dgm:presLayoutVars>
          <dgm:chMax val="1"/>
          <dgm:bulletEnabled val="1"/>
        </dgm:presLayoutVars>
      </dgm:prSet>
      <dgm:spPr/>
    </dgm:pt>
    <dgm:pt modelId="{8CC03463-FBC5-43AF-BD1E-9E5610D74B6D}" type="pres">
      <dgm:prSet presAssocID="{184CFE73-F1C9-4DE2-9017-38B5184D749E}" presName="descendantText" presStyleLbl="alignAccFollowNode1" presStyleIdx="1" presStyleCnt="4">
        <dgm:presLayoutVars>
          <dgm:bulletEnabled val="1"/>
        </dgm:presLayoutVars>
      </dgm:prSet>
      <dgm:spPr/>
    </dgm:pt>
    <dgm:pt modelId="{B6AF2DE1-3FFE-43BD-89E1-08F7F68055FD}" type="pres">
      <dgm:prSet presAssocID="{6FC82718-9158-40D9-AFD1-6078789FA3A4}" presName="sp" presStyleCnt="0"/>
      <dgm:spPr/>
    </dgm:pt>
    <dgm:pt modelId="{702D86BA-3DAD-4FDA-A0B2-0D9D13DA133E}" type="pres">
      <dgm:prSet presAssocID="{B5375DA6-F693-4A6D-92D2-81D13DCF4221}" presName="linNode" presStyleCnt="0"/>
      <dgm:spPr/>
    </dgm:pt>
    <dgm:pt modelId="{653C3885-109B-4248-B51C-B9881A8B3372}" type="pres">
      <dgm:prSet presAssocID="{B5375DA6-F693-4A6D-92D2-81D13DCF4221}" presName="parentText" presStyleLbl="node1" presStyleIdx="2" presStyleCnt="4">
        <dgm:presLayoutVars>
          <dgm:chMax val="1"/>
          <dgm:bulletEnabled val="1"/>
        </dgm:presLayoutVars>
      </dgm:prSet>
      <dgm:spPr/>
    </dgm:pt>
    <dgm:pt modelId="{5460C5DD-16E9-46BE-9B84-A6DFBACA6A2A}" type="pres">
      <dgm:prSet presAssocID="{B5375DA6-F693-4A6D-92D2-81D13DCF4221}" presName="descendantText" presStyleLbl="alignAccFollowNode1" presStyleIdx="2" presStyleCnt="4">
        <dgm:presLayoutVars>
          <dgm:bulletEnabled val="1"/>
        </dgm:presLayoutVars>
      </dgm:prSet>
      <dgm:spPr/>
    </dgm:pt>
    <dgm:pt modelId="{F44B07CE-3513-4218-A3BC-A37FB87274B3}" type="pres">
      <dgm:prSet presAssocID="{4E751145-6732-42B1-9E3C-A67EF7272CB9}" presName="sp" presStyleCnt="0"/>
      <dgm:spPr/>
    </dgm:pt>
    <dgm:pt modelId="{5EE6200D-8FBD-4710-8336-0BB993C58AE4}" type="pres">
      <dgm:prSet presAssocID="{C60DF958-AF04-41B0-B493-771ACB06392B}" presName="linNode" presStyleCnt="0"/>
      <dgm:spPr/>
    </dgm:pt>
    <dgm:pt modelId="{0A1B5D03-5F8B-4679-9A1F-BFC29447DA03}" type="pres">
      <dgm:prSet presAssocID="{C60DF958-AF04-41B0-B493-771ACB06392B}" presName="parentText" presStyleLbl="node1" presStyleIdx="3" presStyleCnt="4">
        <dgm:presLayoutVars>
          <dgm:chMax val="1"/>
          <dgm:bulletEnabled val="1"/>
        </dgm:presLayoutVars>
      </dgm:prSet>
      <dgm:spPr/>
    </dgm:pt>
    <dgm:pt modelId="{9CCA045D-2E60-4B53-9D5A-E3ECA32ACBC3}" type="pres">
      <dgm:prSet presAssocID="{C60DF958-AF04-41B0-B493-771ACB06392B}" presName="descendantText" presStyleLbl="alignAccFollowNode1" presStyleIdx="3" presStyleCnt="4">
        <dgm:presLayoutVars>
          <dgm:bulletEnabled val="1"/>
        </dgm:presLayoutVars>
      </dgm:prSet>
      <dgm:spPr/>
    </dgm:pt>
  </dgm:ptLst>
  <dgm:cxnLst>
    <dgm:cxn modelId="{EA88B301-4287-4626-AC1A-6C0BFBA4116C}" srcId="{C60DF958-AF04-41B0-B493-771ACB06392B}" destId="{FC4EA1F9-0A2F-4108-9D03-F783C5E62F86}" srcOrd="0" destOrd="0" parTransId="{E3A63105-C186-427B-B2C4-C025D4313E05}" sibTransId="{4E02EE63-042C-40D7-B57D-1E9A6BB802AD}"/>
    <dgm:cxn modelId="{D7D23713-BFDF-4FEB-B41F-F5B223CB8080}" srcId="{B5375DA6-F693-4A6D-92D2-81D13DCF4221}" destId="{D584A0FC-405B-4392-9B07-9185D66BCC41}" srcOrd="1" destOrd="0" parTransId="{F9C77778-E6D4-4B09-8C65-412DBB3B15BA}" sibTransId="{ED40089B-EA8E-4B89-80BA-DB41604A4399}"/>
    <dgm:cxn modelId="{1BA81515-BF32-42AD-B131-ADDF557E0C97}" srcId="{24B13CB5-AD93-4085-8877-F7FCBA6DEAE8}" destId="{F1FEB416-1C56-4C1B-8BB4-1C8CE755945B}" srcOrd="1" destOrd="0" parTransId="{EFBE6DC7-1517-43BC-BA0E-A10928EF2DA5}" sibTransId="{F850C389-A1AB-4F66-8AD9-123BE4465DD9}"/>
    <dgm:cxn modelId="{E8E7531E-7A6B-4863-81DC-2002B95BCC72}" type="presOf" srcId="{D584A0FC-405B-4392-9B07-9185D66BCC41}" destId="{5460C5DD-16E9-46BE-9B84-A6DFBACA6A2A}" srcOrd="0" destOrd="1" presId="urn:microsoft.com/office/officeart/2005/8/layout/vList5"/>
    <dgm:cxn modelId="{FAAC9A2A-D62C-4977-A55C-34ADF44FE393}" type="presOf" srcId="{C60DF958-AF04-41B0-B493-771ACB06392B}" destId="{0A1B5D03-5F8B-4679-9A1F-BFC29447DA03}" srcOrd="0" destOrd="0" presId="urn:microsoft.com/office/officeart/2005/8/layout/vList5"/>
    <dgm:cxn modelId="{150CD53C-8E09-40FA-9CA1-8E6FB9ADB096}" type="presOf" srcId="{B5375DA6-F693-4A6D-92D2-81D13DCF4221}" destId="{653C3885-109B-4248-B51C-B9881A8B3372}" srcOrd="0" destOrd="0" presId="urn:microsoft.com/office/officeart/2005/8/layout/vList5"/>
    <dgm:cxn modelId="{82F5A160-E374-47F4-B0F6-A600BD9125B1}" srcId="{3466D8AE-E7AA-48B0-83A3-19DE78330CFC}" destId="{B5375DA6-F693-4A6D-92D2-81D13DCF4221}" srcOrd="2" destOrd="0" parTransId="{BC5616ED-2AA2-4D07-859E-D8AE86A92193}" sibTransId="{4E751145-6732-42B1-9E3C-A67EF7272CB9}"/>
    <dgm:cxn modelId="{5B80B264-2685-4FC3-B3C6-D478424A657B}" srcId="{24B13CB5-AD93-4085-8877-F7FCBA6DEAE8}" destId="{03FE7089-DC96-4A51-B75C-14424FE0D8F7}" srcOrd="0" destOrd="0" parTransId="{AA40E7A7-5301-456F-8911-608B98B2B115}" sibTransId="{54171475-38B5-4683-83DC-BBEA4B411201}"/>
    <dgm:cxn modelId="{0CB4494C-18C8-4358-B5CF-3F7CC42C472D}" srcId="{3466D8AE-E7AA-48B0-83A3-19DE78330CFC}" destId="{184CFE73-F1C9-4DE2-9017-38B5184D749E}" srcOrd="1" destOrd="0" parTransId="{D7D7F4B2-E709-4F74-A679-86FF858A452C}" sibTransId="{6FC82718-9158-40D9-AFD1-6078789FA3A4}"/>
    <dgm:cxn modelId="{3AAEB555-4E18-4FEB-BE20-5A0FA93745FC}" srcId="{B5375DA6-F693-4A6D-92D2-81D13DCF4221}" destId="{076E22F1-AE82-4291-A133-1EFE46EAC954}" srcOrd="0" destOrd="0" parTransId="{C313B6D4-B895-4856-A611-4F0962085C88}" sibTransId="{8C1B9EF8-05ED-433F-8C2B-1243F7F6D004}"/>
    <dgm:cxn modelId="{7F229E7D-6C54-4A94-933C-3EBDB7E14D14}" type="presOf" srcId="{F1FEB416-1C56-4C1B-8BB4-1C8CE755945B}" destId="{D7D0FABF-0F76-4CE2-92E1-C00A569B6340}" srcOrd="0" destOrd="1" presId="urn:microsoft.com/office/officeart/2005/8/layout/vList5"/>
    <dgm:cxn modelId="{E20DC888-4AF5-4844-BE45-F99F6E969F58}" srcId="{3466D8AE-E7AA-48B0-83A3-19DE78330CFC}" destId="{C60DF958-AF04-41B0-B493-771ACB06392B}" srcOrd="3" destOrd="0" parTransId="{82A258A6-57F2-4576-A364-D50C4A7B7C06}" sibTransId="{5960A425-7B3C-408C-9692-5318517992AA}"/>
    <dgm:cxn modelId="{0468FA99-7BC1-47D0-9910-810EC30CF27F}" type="presOf" srcId="{FC4EA1F9-0A2F-4108-9D03-F783C5E62F86}" destId="{9CCA045D-2E60-4B53-9D5A-E3ECA32ACBC3}" srcOrd="0" destOrd="0" presId="urn:microsoft.com/office/officeart/2005/8/layout/vList5"/>
    <dgm:cxn modelId="{EB6F6CA6-CCA0-4FCB-A4D8-6A06A37E79BE}" srcId="{3466D8AE-E7AA-48B0-83A3-19DE78330CFC}" destId="{24B13CB5-AD93-4085-8877-F7FCBA6DEAE8}" srcOrd="0" destOrd="0" parTransId="{A29EE257-A243-441A-95C7-83291F97D294}" sibTransId="{0287BD8D-21DE-4907-8431-3D9C786B9EE7}"/>
    <dgm:cxn modelId="{10F33BA9-A17F-499F-AF41-92C317E7BB86}" type="presOf" srcId="{24B13CB5-AD93-4085-8877-F7FCBA6DEAE8}" destId="{7E7D033F-71F9-49FD-B29D-02A8422411DA}" srcOrd="0" destOrd="0" presId="urn:microsoft.com/office/officeart/2005/8/layout/vList5"/>
    <dgm:cxn modelId="{F6F3C9B1-B04B-4319-B31B-4E3EBDF8DC7A}" type="presOf" srcId="{184CFE73-F1C9-4DE2-9017-38B5184D749E}" destId="{E52E6662-50B6-4DB6-A7DA-0EDC4D8C5F35}" srcOrd="0" destOrd="0" presId="urn:microsoft.com/office/officeart/2005/8/layout/vList5"/>
    <dgm:cxn modelId="{2CB61DB3-4782-4EC4-B0D7-437C1F41E5DB}" type="presOf" srcId="{3466D8AE-E7AA-48B0-83A3-19DE78330CFC}" destId="{3C9A982C-A0FE-45DE-AC7A-A58F1C54A485}" srcOrd="0" destOrd="0" presId="urn:microsoft.com/office/officeart/2005/8/layout/vList5"/>
    <dgm:cxn modelId="{F64EA9BF-B007-43B8-AC2D-90A99F64FC80}" srcId="{184CFE73-F1C9-4DE2-9017-38B5184D749E}" destId="{F0F8904D-59D3-4CCF-A1F3-90829EDCDA86}" srcOrd="0" destOrd="0" parTransId="{74DC61FA-FABC-4C88-B0A5-8F5D3C0DC38B}" sibTransId="{DAFF1797-D341-48AB-80B1-7CC67E790D7B}"/>
    <dgm:cxn modelId="{31A449CB-19CA-4791-81CF-AADE0C7B6455}" type="presOf" srcId="{03FE7089-DC96-4A51-B75C-14424FE0D8F7}" destId="{D7D0FABF-0F76-4CE2-92E1-C00A569B6340}" srcOrd="0" destOrd="0" presId="urn:microsoft.com/office/officeart/2005/8/layout/vList5"/>
    <dgm:cxn modelId="{AB301DE1-87B3-4859-985A-FD25FEAF5A36}" type="presOf" srcId="{F0F8904D-59D3-4CCF-A1F3-90829EDCDA86}" destId="{8CC03463-FBC5-43AF-BD1E-9E5610D74B6D}" srcOrd="0" destOrd="0" presId="urn:microsoft.com/office/officeart/2005/8/layout/vList5"/>
    <dgm:cxn modelId="{2241E2FD-CD75-4986-93D9-4385A703AE84}" type="presOf" srcId="{076E22F1-AE82-4291-A133-1EFE46EAC954}" destId="{5460C5DD-16E9-46BE-9B84-A6DFBACA6A2A}" srcOrd="0" destOrd="0" presId="urn:microsoft.com/office/officeart/2005/8/layout/vList5"/>
    <dgm:cxn modelId="{814AC416-7240-4167-84CC-7860143D4ED3}" type="presParOf" srcId="{3C9A982C-A0FE-45DE-AC7A-A58F1C54A485}" destId="{06304A11-2D31-4674-8DD9-5B1EF640D7B8}" srcOrd="0" destOrd="0" presId="urn:microsoft.com/office/officeart/2005/8/layout/vList5"/>
    <dgm:cxn modelId="{58AE358F-E8AC-4B71-A3EC-D2FB86E35A79}" type="presParOf" srcId="{06304A11-2D31-4674-8DD9-5B1EF640D7B8}" destId="{7E7D033F-71F9-49FD-B29D-02A8422411DA}" srcOrd="0" destOrd="0" presId="urn:microsoft.com/office/officeart/2005/8/layout/vList5"/>
    <dgm:cxn modelId="{7C251E99-25B9-4688-9933-6F91C03BC26A}" type="presParOf" srcId="{06304A11-2D31-4674-8DD9-5B1EF640D7B8}" destId="{D7D0FABF-0F76-4CE2-92E1-C00A569B6340}" srcOrd="1" destOrd="0" presId="urn:microsoft.com/office/officeart/2005/8/layout/vList5"/>
    <dgm:cxn modelId="{67448CC3-9063-4B6B-8648-1D62FCAC9EB9}" type="presParOf" srcId="{3C9A982C-A0FE-45DE-AC7A-A58F1C54A485}" destId="{FF5FCB16-68DB-4342-A261-A31036F2E711}" srcOrd="1" destOrd="0" presId="urn:microsoft.com/office/officeart/2005/8/layout/vList5"/>
    <dgm:cxn modelId="{A26977BC-F469-4C66-9505-BC349241EA44}" type="presParOf" srcId="{3C9A982C-A0FE-45DE-AC7A-A58F1C54A485}" destId="{4B957E06-BAA0-4D03-8F2A-B2AE1481A643}" srcOrd="2" destOrd="0" presId="urn:microsoft.com/office/officeart/2005/8/layout/vList5"/>
    <dgm:cxn modelId="{AAFD453E-0512-4884-839E-1131CFA2DE29}" type="presParOf" srcId="{4B957E06-BAA0-4D03-8F2A-B2AE1481A643}" destId="{E52E6662-50B6-4DB6-A7DA-0EDC4D8C5F35}" srcOrd="0" destOrd="0" presId="urn:microsoft.com/office/officeart/2005/8/layout/vList5"/>
    <dgm:cxn modelId="{F99A2813-90E6-4E13-8783-D0C93FCB4AD2}" type="presParOf" srcId="{4B957E06-BAA0-4D03-8F2A-B2AE1481A643}" destId="{8CC03463-FBC5-43AF-BD1E-9E5610D74B6D}" srcOrd="1" destOrd="0" presId="urn:microsoft.com/office/officeart/2005/8/layout/vList5"/>
    <dgm:cxn modelId="{73F32B9D-E3A2-4C21-943A-32384C49361A}" type="presParOf" srcId="{3C9A982C-A0FE-45DE-AC7A-A58F1C54A485}" destId="{B6AF2DE1-3FFE-43BD-89E1-08F7F68055FD}" srcOrd="3" destOrd="0" presId="urn:microsoft.com/office/officeart/2005/8/layout/vList5"/>
    <dgm:cxn modelId="{E764CFA9-C4BA-4E2C-BBBF-8271E1E2FDEA}" type="presParOf" srcId="{3C9A982C-A0FE-45DE-AC7A-A58F1C54A485}" destId="{702D86BA-3DAD-4FDA-A0B2-0D9D13DA133E}" srcOrd="4" destOrd="0" presId="urn:microsoft.com/office/officeart/2005/8/layout/vList5"/>
    <dgm:cxn modelId="{3F016D9F-B5CD-489F-B83F-008AAED08B5B}" type="presParOf" srcId="{702D86BA-3DAD-4FDA-A0B2-0D9D13DA133E}" destId="{653C3885-109B-4248-B51C-B9881A8B3372}" srcOrd="0" destOrd="0" presId="urn:microsoft.com/office/officeart/2005/8/layout/vList5"/>
    <dgm:cxn modelId="{855C6CE0-251A-41F7-B7AC-5FA879EBEF79}" type="presParOf" srcId="{702D86BA-3DAD-4FDA-A0B2-0D9D13DA133E}" destId="{5460C5DD-16E9-46BE-9B84-A6DFBACA6A2A}" srcOrd="1" destOrd="0" presId="urn:microsoft.com/office/officeart/2005/8/layout/vList5"/>
    <dgm:cxn modelId="{13495F6D-8DA7-4476-B543-298AFC97BD17}" type="presParOf" srcId="{3C9A982C-A0FE-45DE-AC7A-A58F1C54A485}" destId="{F44B07CE-3513-4218-A3BC-A37FB87274B3}" srcOrd="5" destOrd="0" presId="urn:microsoft.com/office/officeart/2005/8/layout/vList5"/>
    <dgm:cxn modelId="{870BE979-21D9-4AE4-95CC-C5D9A5C56306}" type="presParOf" srcId="{3C9A982C-A0FE-45DE-AC7A-A58F1C54A485}" destId="{5EE6200D-8FBD-4710-8336-0BB993C58AE4}" srcOrd="6" destOrd="0" presId="urn:microsoft.com/office/officeart/2005/8/layout/vList5"/>
    <dgm:cxn modelId="{1AC75860-21D8-4E7A-AC1D-2C72EEDFF03D}" type="presParOf" srcId="{5EE6200D-8FBD-4710-8336-0BB993C58AE4}" destId="{0A1B5D03-5F8B-4679-9A1F-BFC29447DA03}" srcOrd="0" destOrd="0" presId="urn:microsoft.com/office/officeart/2005/8/layout/vList5"/>
    <dgm:cxn modelId="{984FDA43-E371-4A87-A602-0ED8B4F55538}" type="presParOf" srcId="{5EE6200D-8FBD-4710-8336-0BB993C58AE4}" destId="{9CCA045D-2E60-4B53-9D5A-E3ECA32ACBC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3.xml><?xml version="1.0" encoding="utf-8"?>
<dgm:dataModel xmlns:dgm="http://schemas.openxmlformats.org/drawingml/2006/diagram" xmlns:a="http://schemas.openxmlformats.org/drawingml/2006/main">
  <dgm:ptLst>
    <dgm:pt modelId="{BEFD2DD4-237A-4F2E-85F4-72AAF874911A}" type="doc">
      <dgm:prSet loTypeId="urn:microsoft.com/office/officeart/2005/8/layout/hProcess4" loCatId="process" qsTypeId="urn:microsoft.com/office/officeart/2005/8/quickstyle/simple1" qsCatId="simple" csTypeId="urn:microsoft.com/office/officeart/2005/8/colors/accent1_4" csCatId="accent1" phldr="1"/>
      <dgm:spPr/>
      <dgm:t>
        <a:bodyPr/>
        <a:lstStyle/>
        <a:p>
          <a:endParaRPr lang="en-GB"/>
        </a:p>
      </dgm:t>
    </dgm:pt>
    <dgm:pt modelId="{E8EDA5BE-1BDB-4CF9-B0EF-5C4FEA8BC448}">
      <dgm:prSet/>
      <dgm:spPr/>
      <dgm:t>
        <a:bodyPr/>
        <a:lstStyle/>
        <a:p>
          <a:r>
            <a:rPr lang="it-IT"/>
            <a:t>Wavelet decomposition</a:t>
          </a:r>
          <a:endParaRPr lang="en-GB"/>
        </a:p>
      </dgm:t>
    </dgm:pt>
    <dgm:pt modelId="{D7721FE3-1291-44CB-9108-77C60B082FD6}" type="parTrans" cxnId="{B2C52F91-840C-407C-AD0D-35CC2ED33887}">
      <dgm:prSet/>
      <dgm:spPr/>
      <dgm:t>
        <a:bodyPr/>
        <a:lstStyle/>
        <a:p>
          <a:endParaRPr lang="en-GB"/>
        </a:p>
      </dgm:t>
    </dgm:pt>
    <dgm:pt modelId="{8DC774D1-F15B-4BBA-8D49-C50F730616BB}" type="sibTrans" cxnId="{B2C52F91-840C-407C-AD0D-35CC2ED33887}">
      <dgm:prSet/>
      <dgm:spPr/>
      <dgm:t>
        <a:bodyPr/>
        <a:lstStyle/>
        <a:p>
          <a:endParaRPr lang="en-GB"/>
        </a:p>
      </dgm:t>
    </dgm:pt>
    <dgm:pt modelId="{9EFB77F8-3953-4C0B-8844-B9C39AABBBEC}">
      <dgm:prSet/>
      <dgm:spPr/>
      <dgm:t>
        <a:bodyPr/>
        <a:lstStyle/>
        <a:p>
          <a:r>
            <a:rPr lang="it-IT" dirty="0" err="1"/>
            <a:t>We</a:t>
          </a:r>
          <a:r>
            <a:rPr lang="it-IT" dirty="0"/>
            <a:t> </a:t>
          </a:r>
          <a:r>
            <a:rPr lang="it-IT" dirty="0" err="1"/>
            <a:t>expect</a:t>
          </a:r>
          <a:r>
            <a:rPr lang="it-IT" dirty="0"/>
            <a:t> the </a:t>
          </a:r>
          <a:r>
            <a:rPr lang="it-IT" dirty="0" err="1"/>
            <a:t>same</a:t>
          </a:r>
          <a:r>
            <a:rPr lang="it-IT" dirty="0"/>
            <a:t> </a:t>
          </a:r>
          <a:r>
            <a:rPr lang="it-IT" dirty="0" err="1"/>
            <a:t>bands</a:t>
          </a:r>
          <a:r>
            <a:rPr lang="it-IT" dirty="0"/>
            <a:t> of PPG</a:t>
          </a:r>
          <a:endParaRPr lang="en-GB" dirty="0"/>
        </a:p>
      </dgm:t>
    </dgm:pt>
    <dgm:pt modelId="{8626A18C-A0DA-4927-AED2-CE9C1C63EBCF}" type="parTrans" cxnId="{4AEF20F0-710B-4942-B5C0-6F56961C4603}">
      <dgm:prSet/>
      <dgm:spPr/>
      <dgm:t>
        <a:bodyPr/>
        <a:lstStyle/>
        <a:p>
          <a:endParaRPr lang="en-GB"/>
        </a:p>
      </dgm:t>
    </dgm:pt>
    <dgm:pt modelId="{2D29C9BE-5D77-4A1F-9F97-A5DEACB920F4}" type="sibTrans" cxnId="{4AEF20F0-710B-4942-B5C0-6F56961C4603}">
      <dgm:prSet/>
      <dgm:spPr/>
      <dgm:t>
        <a:bodyPr/>
        <a:lstStyle/>
        <a:p>
          <a:endParaRPr lang="en-GB"/>
        </a:p>
      </dgm:t>
    </dgm:pt>
    <dgm:pt modelId="{F9D4A231-5B49-44C0-9421-A9B3A6FA22D6}">
      <dgm:prSet/>
      <dgm:spPr/>
      <dgm:t>
        <a:bodyPr/>
        <a:lstStyle/>
        <a:p>
          <a:r>
            <a:rPr lang="it-IT" dirty="0"/>
            <a:t>10 </a:t>
          </a:r>
          <a:r>
            <a:rPr lang="it-IT" dirty="0" err="1"/>
            <a:t>levels</a:t>
          </a:r>
          <a:r>
            <a:rPr lang="it-IT" dirty="0"/>
            <a:t> of Daubechies-8 DWT</a:t>
          </a:r>
          <a:endParaRPr lang="en-GB" dirty="0"/>
        </a:p>
      </dgm:t>
    </dgm:pt>
    <dgm:pt modelId="{89BC220A-05E0-4F37-BF43-B504C768DC3B}" type="parTrans" cxnId="{98F5F236-6913-41BB-9C6B-09188AA2B71E}">
      <dgm:prSet/>
      <dgm:spPr/>
      <dgm:t>
        <a:bodyPr/>
        <a:lstStyle/>
        <a:p>
          <a:endParaRPr lang="en-GB"/>
        </a:p>
      </dgm:t>
    </dgm:pt>
    <dgm:pt modelId="{5158959C-EA5A-41BB-B503-E6D75E6E6FB1}" type="sibTrans" cxnId="{98F5F236-6913-41BB-9C6B-09188AA2B71E}">
      <dgm:prSet/>
      <dgm:spPr/>
      <dgm:t>
        <a:bodyPr/>
        <a:lstStyle/>
        <a:p>
          <a:endParaRPr lang="en-GB"/>
        </a:p>
      </dgm:t>
    </dgm:pt>
    <dgm:pt modelId="{377A3291-2958-4F2C-9661-68C2722CBB58}">
      <dgm:prSet/>
      <dgm:spPr/>
      <dgm:t>
        <a:bodyPr/>
        <a:lstStyle/>
        <a:p>
          <a:r>
            <a:rPr lang="it-IT" dirty="0" err="1"/>
            <a:t>Result</a:t>
          </a:r>
          <a:r>
            <a:rPr lang="it-IT" dirty="0"/>
            <a:t> </a:t>
          </a:r>
          <a:r>
            <a:rPr lang="it-IT" dirty="0" err="1"/>
            <a:t>is</a:t>
          </a:r>
          <a:r>
            <a:rPr lang="it-IT" dirty="0"/>
            <a:t> </a:t>
          </a:r>
          <a:r>
            <a:rPr lang="it-IT" dirty="0" err="1"/>
            <a:t>coherent</a:t>
          </a:r>
          <a:endParaRPr lang="en-GB" dirty="0"/>
        </a:p>
      </dgm:t>
    </dgm:pt>
    <dgm:pt modelId="{F9C45A1C-C80A-4D2B-B0D9-646FE0E05355}" type="parTrans" cxnId="{7353B4ED-8C4D-4505-8909-67F3F172BA10}">
      <dgm:prSet/>
      <dgm:spPr/>
      <dgm:t>
        <a:bodyPr/>
        <a:lstStyle/>
        <a:p>
          <a:endParaRPr lang="en-GB"/>
        </a:p>
      </dgm:t>
    </dgm:pt>
    <dgm:pt modelId="{070ABAAF-FA67-4D5F-8ABE-7B50759FDB8D}" type="sibTrans" cxnId="{7353B4ED-8C4D-4505-8909-67F3F172BA10}">
      <dgm:prSet/>
      <dgm:spPr/>
      <dgm:t>
        <a:bodyPr/>
        <a:lstStyle/>
        <a:p>
          <a:endParaRPr lang="en-GB"/>
        </a:p>
      </dgm:t>
    </dgm:pt>
    <dgm:pt modelId="{BF4A7E43-3B5D-40FF-8E89-246C8966FA89}">
      <dgm:prSet/>
      <dgm:spPr/>
      <dgm:t>
        <a:bodyPr/>
        <a:lstStyle/>
        <a:p>
          <a:r>
            <a:rPr lang="it-IT" dirty="0" err="1"/>
            <a:t>Actually</a:t>
          </a:r>
          <a:r>
            <a:rPr lang="it-IT" dirty="0"/>
            <a:t> </a:t>
          </a:r>
          <a:r>
            <a:rPr lang="it-IT" dirty="0" err="1"/>
            <a:t>same</a:t>
          </a:r>
          <a:r>
            <a:rPr lang="it-IT" dirty="0"/>
            <a:t> </a:t>
          </a:r>
          <a:r>
            <a:rPr lang="it-IT" dirty="0" err="1"/>
            <a:t>bands</a:t>
          </a:r>
          <a:r>
            <a:rPr lang="it-IT" dirty="0"/>
            <a:t> of PPG</a:t>
          </a:r>
          <a:endParaRPr lang="en-GB" dirty="0"/>
        </a:p>
      </dgm:t>
    </dgm:pt>
    <dgm:pt modelId="{8A2A8975-B930-4082-BB4F-5439A27FC3DD}" type="parTrans" cxnId="{81F3D40D-4E76-4BC0-AFB5-3BAE3B8E8A03}">
      <dgm:prSet/>
      <dgm:spPr/>
      <dgm:t>
        <a:bodyPr/>
        <a:lstStyle/>
        <a:p>
          <a:endParaRPr lang="en-GB"/>
        </a:p>
      </dgm:t>
    </dgm:pt>
    <dgm:pt modelId="{B8390F48-D92A-4382-88BB-D1925B2DE767}" type="sibTrans" cxnId="{81F3D40D-4E76-4BC0-AFB5-3BAE3B8E8A03}">
      <dgm:prSet/>
      <dgm:spPr/>
      <dgm:t>
        <a:bodyPr/>
        <a:lstStyle/>
        <a:p>
          <a:endParaRPr lang="en-GB"/>
        </a:p>
      </dgm:t>
    </dgm:pt>
    <dgm:pt modelId="{7ECAB94D-80F0-44EF-91DF-FD048960E569}">
      <dgm:prSet/>
      <dgm:spPr/>
      <dgm:t>
        <a:bodyPr/>
        <a:lstStyle/>
        <a:p>
          <a:r>
            <a:rPr lang="it-IT" dirty="0"/>
            <a:t>for ABP, </a:t>
          </a:r>
          <a:r>
            <a:rPr lang="it-IT" dirty="0" err="1"/>
            <a:t>highest</a:t>
          </a:r>
          <a:r>
            <a:rPr lang="it-IT" dirty="0"/>
            <a:t> </a:t>
          </a:r>
          <a:r>
            <a:rPr lang="it-IT" dirty="0" err="1"/>
            <a:t>bands</a:t>
          </a:r>
          <a:r>
            <a:rPr lang="it-IT" dirty="0"/>
            <a:t> are just </a:t>
          </a:r>
          <a:r>
            <a:rPr lang="it-IT" dirty="0" err="1"/>
            <a:t>noise</a:t>
          </a:r>
          <a:endParaRPr lang="en-GB" dirty="0"/>
        </a:p>
      </dgm:t>
    </dgm:pt>
    <dgm:pt modelId="{24F1D8B6-281C-4FE5-B2AE-3545DBB43533}" type="parTrans" cxnId="{A6A0827F-8136-49F2-8E44-10F4A3704A38}">
      <dgm:prSet/>
      <dgm:spPr/>
      <dgm:t>
        <a:bodyPr/>
        <a:lstStyle/>
        <a:p>
          <a:endParaRPr lang="en-GB"/>
        </a:p>
      </dgm:t>
    </dgm:pt>
    <dgm:pt modelId="{82C55C41-2FCF-4E0D-962B-9C3464130567}" type="sibTrans" cxnId="{A6A0827F-8136-49F2-8E44-10F4A3704A38}">
      <dgm:prSet/>
      <dgm:spPr/>
      <dgm:t>
        <a:bodyPr/>
        <a:lstStyle/>
        <a:p>
          <a:endParaRPr lang="en-GB"/>
        </a:p>
      </dgm:t>
    </dgm:pt>
    <dgm:pt modelId="{B3F3D4C7-14D7-4EA1-BB36-82C4CF54325D}">
      <dgm:prSet/>
      <dgm:spPr/>
      <dgm:t>
        <a:bodyPr/>
        <a:lstStyle/>
        <a:p>
          <a:r>
            <a:rPr lang="it-IT" dirty="0"/>
            <a:t>The </a:t>
          </a:r>
          <a:r>
            <a:rPr lang="it-IT" dirty="0" err="1"/>
            <a:t>same</a:t>
          </a:r>
          <a:r>
            <a:rPr lang="it-IT" dirty="0"/>
            <a:t> filter of PPG can be </a:t>
          </a:r>
          <a:r>
            <a:rPr lang="it-IT" dirty="0" err="1"/>
            <a:t>used</a:t>
          </a:r>
          <a:endParaRPr lang="en-GB" dirty="0"/>
        </a:p>
      </dgm:t>
    </dgm:pt>
    <dgm:pt modelId="{BB79EC50-8E63-4BCC-AA57-E1AFED57DC83}" type="parTrans" cxnId="{D35EE846-F012-48D5-882E-A25A1F9681B7}">
      <dgm:prSet/>
      <dgm:spPr/>
      <dgm:t>
        <a:bodyPr/>
        <a:lstStyle/>
        <a:p>
          <a:endParaRPr lang="en-GB"/>
        </a:p>
      </dgm:t>
    </dgm:pt>
    <dgm:pt modelId="{AA3ACACA-E412-4A31-B8D9-AD0D2307B920}" type="sibTrans" cxnId="{D35EE846-F012-48D5-882E-A25A1F9681B7}">
      <dgm:prSet/>
      <dgm:spPr/>
      <dgm:t>
        <a:bodyPr/>
        <a:lstStyle/>
        <a:p>
          <a:endParaRPr lang="en-GB"/>
        </a:p>
      </dgm:t>
    </dgm:pt>
    <dgm:pt modelId="{05784657-4F2D-4C7B-B8CD-F2EA29555BE3}">
      <dgm:prSet/>
      <dgm:spPr/>
      <dgm:t>
        <a:bodyPr/>
        <a:lstStyle/>
        <a:p>
          <a:r>
            <a:rPr lang="it-IT" dirty="0"/>
            <a:t>Mean </a:t>
          </a:r>
          <a:r>
            <a:rPr lang="it-IT" dirty="0" err="1"/>
            <a:t>restoration</a:t>
          </a:r>
          <a:endParaRPr lang="en-GB" dirty="0"/>
        </a:p>
      </dgm:t>
    </dgm:pt>
    <dgm:pt modelId="{93E5922B-FFE3-4251-BDF4-8D7C607BBA20}" type="parTrans" cxnId="{60045C76-FBE4-4C2F-9E6E-CB79CEEF458A}">
      <dgm:prSet/>
      <dgm:spPr/>
      <dgm:t>
        <a:bodyPr/>
        <a:lstStyle/>
        <a:p>
          <a:endParaRPr lang="en-GB"/>
        </a:p>
      </dgm:t>
    </dgm:pt>
    <dgm:pt modelId="{71C4384E-8FE0-40BF-8E8D-A5FAA00C316B}" type="sibTrans" cxnId="{60045C76-FBE4-4C2F-9E6E-CB79CEEF458A}">
      <dgm:prSet/>
      <dgm:spPr/>
      <dgm:t>
        <a:bodyPr/>
        <a:lstStyle/>
        <a:p>
          <a:endParaRPr lang="en-GB"/>
        </a:p>
      </dgm:t>
    </dgm:pt>
    <dgm:pt modelId="{D79849D6-68AF-497D-9277-EB2FAA603AB2}">
      <dgm:prSet/>
      <dgm:spPr/>
      <dgm:t>
        <a:bodyPr/>
        <a:lstStyle/>
        <a:p>
          <a:r>
            <a:rPr lang="it-IT" dirty="0"/>
            <a:t>Store the </a:t>
          </a:r>
          <a:r>
            <a:rPr lang="it-IT" dirty="0" err="1"/>
            <a:t>mean</a:t>
          </a:r>
          <a:r>
            <a:rPr lang="it-IT" dirty="0"/>
            <a:t> of </a:t>
          </a:r>
          <a:r>
            <a:rPr lang="it-IT" dirty="0" err="1"/>
            <a:t>raw</a:t>
          </a:r>
          <a:r>
            <a:rPr lang="it-IT" dirty="0"/>
            <a:t> </a:t>
          </a:r>
          <a:r>
            <a:rPr lang="it-IT" dirty="0" err="1"/>
            <a:t>signal</a:t>
          </a:r>
          <a:r>
            <a:rPr lang="it-IT" dirty="0"/>
            <a:t> and </a:t>
          </a:r>
          <a:r>
            <a:rPr lang="it-IT" dirty="0" err="1"/>
            <a:t>add</a:t>
          </a:r>
          <a:r>
            <a:rPr lang="it-IT" dirty="0"/>
            <a:t> </a:t>
          </a:r>
          <a:r>
            <a:rPr lang="it-IT" dirty="0" err="1"/>
            <a:t>it</a:t>
          </a:r>
          <a:r>
            <a:rPr lang="it-IT" dirty="0"/>
            <a:t> back to the </a:t>
          </a:r>
          <a:r>
            <a:rPr lang="it-IT" dirty="0" err="1"/>
            <a:t>filtered</a:t>
          </a:r>
          <a:r>
            <a:rPr lang="it-IT" dirty="0"/>
            <a:t> </a:t>
          </a:r>
          <a:r>
            <a:rPr lang="it-IT" dirty="0" err="1"/>
            <a:t>signal</a:t>
          </a:r>
          <a:endParaRPr lang="en-GB" dirty="0"/>
        </a:p>
      </dgm:t>
    </dgm:pt>
    <dgm:pt modelId="{65834AB3-7B2D-40AE-9C56-DB1D878E70AC}" type="parTrans" cxnId="{A8253412-F4DD-46E3-B998-AC07440F22AB}">
      <dgm:prSet/>
      <dgm:spPr/>
      <dgm:t>
        <a:bodyPr/>
        <a:lstStyle/>
        <a:p>
          <a:endParaRPr lang="en-GB"/>
        </a:p>
      </dgm:t>
    </dgm:pt>
    <dgm:pt modelId="{00AC930F-F716-4170-B750-89E404264FDD}" type="sibTrans" cxnId="{A8253412-F4DD-46E3-B998-AC07440F22AB}">
      <dgm:prSet/>
      <dgm:spPr/>
      <dgm:t>
        <a:bodyPr/>
        <a:lstStyle/>
        <a:p>
          <a:endParaRPr lang="en-GB"/>
        </a:p>
      </dgm:t>
    </dgm:pt>
    <dgm:pt modelId="{F8891A10-2824-451E-A72F-1B3DB1B91F61}" type="pres">
      <dgm:prSet presAssocID="{BEFD2DD4-237A-4F2E-85F4-72AAF874911A}" presName="Name0" presStyleCnt="0">
        <dgm:presLayoutVars>
          <dgm:dir/>
          <dgm:animLvl val="lvl"/>
          <dgm:resizeHandles val="exact"/>
        </dgm:presLayoutVars>
      </dgm:prSet>
      <dgm:spPr/>
    </dgm:pt>
    <dgm:pt modelId="{01494130-3FBF-45C8-A12E-1F3D5EF2468A}" type="pres">
      <dgm:prSet presAssocID="{BEFD2DD4-237A-4F2E-85F4-72AAF874911A}" presName="tSp" presStyleCnt="0"/>
      <dgm:spPr/>
    </dgm:pt>
    <dgm:pt modelId="{6ECAC2EC-0DE6-4D25-AC43-ACCE029779F7}" type="pres">
      <dgm:prSet presAssocID="{BEFD2DD4-237A-4F2E-85F4-72AAF874911A}" presName="bSp" presStyleCnt="0"/>
      <dgm:spPr/>
    </dgm:pt>
    <dgm:pt modelId="{988DE2AF-FBF5-4B40-B32B-6FA0AC75736C}" type="pres">
      <dgm:prSet presAssocID="{BEFD2DD4-237A-4F2E-85F4-72AAF874911A}" presName="process" presStyleCnt="0"/>
      <dgm:spPr/>
    </dgm:pt>
    <dgm:pt modelId="{95526A71-6EC1-4A95-BCC8-CBBD3F6863E2}" type="pres">
      <dgm:prSet presAssocID="{E8EDA5BE-1BDB-4CF9-B0EF-5C4FEA8BC448}" presName="composite1" presStyleCnt="0"/>
      <dgm:spPr/>
    </dgm:pt>
    <dgm:pt modelId="{AA0FC776-12D5-47DC-876A-3E58FC2DAB21}" type="pres">
      <dgm:prSet presAssocID="{E8EDA5BE-1BDB-4CF9-B0EF-5C4FEA8BC448}" presName="dummyNode1" presStyleLbl="node1" presStyleIdx="0" presStyleCnt="3"/>
      <dgm:spPr/>
    </dgm:pt>
    <dgm:pt modelId="{E0238A49-CE56-4F73-8558-F96993C87957}" type="pres">
      <dgm:prSet presAssocID="{E8EDA5BE-1BDB-4CF9-B0EF-5C4FEA8BC448}" presName="childNode1" presStyleLbl="bgAcc1" presStyleIdx="0" presStyleCnt="3">
        <dgm:presLayoutVars>
          <dgm:bulletEnabled val="1"/>
        </dgm:presLayoutVars>
      </dgm:prSet>
      <dgm:spPr/>
    </dgm:pt>
    <dgm:pt modelId="{FC977247-D9E0-4229-9A79-A6E1CD449593}" type="pres">
      <dgm:prSet presAssocID="{E8EDA5BE-1BDB-4CF9-B0EF-5C4FEA8BC448}" presName="childNode1tx" presStyleLbl="bgAcc1" presStyleIdx="0" presStyleCnt="3">
        <dgm:presLayoutVars>
          <dgm:bulletEnabled val="1"/>
        </dgm:presLayoutVars>
      </dgm:prSet>
      <dgm:spPr/>
    </dgm:pt>
    <dgm:pt modelId="{8709E48B-5817-45C7-9028-17ACA7A19A91}" type="pres">
      <dgm:prSet presAssocID="{E8EDA5BE-1BDB-4CF9-B0EF-5C4FEA8BC448}" presName="parentNode1" presStyleLbl="node1" presStyleIdx="0" presStyleCnt="3">
        <dgm:presLayoutVars>
          <dgm:chMax val="1"/>
          <dgm:bulletEnabled val="1"/>
        </dgm:presLayoutVars>
      </dgm:prSet>
      <dgm:spPr/>
    </dgm:pt>
    <dgm:pt modelId="{FD518CEB-317D-47D1-8C0F-72EE07E15F11}" type="pres">
      <dgm:prSet presAssocID="{E8EDA5BE-1BDB-4CF9-B0EF-5C4FEA8BC448}" presName="connSite1" presStyleCnt="0"/>
      <dgm:spPr/>
    </dgm:pt>
    <dgm:pt modelId="{665410FA-9F26-457C-B610-25AF271E315C}" type="pres">
      <dgm:prSet presAssocID="{8DC774D1-F15B-4BBA-8D49-C50F730616BB}" presName="Name9" presStyleLbl="sibTrans2D1" presStyleIdx="0" presStyleCnt="2"/>
      <dgm:spPr/>
    </dgm:pt>
    <dgm:pt modelId="{81943DDC-F79F-461B-A9CD-CE4B66C9B4A1}" type="pres">
      <dgm:prSet presAssocID="{377A3291-2958-4F2C-9661-68C2722CBB58}" presName="composite2" presStyleCnt="0"/>
      <dgm:spPr/>
    </dgm:pt>
    <dgm:pt modelId="{86EFE694-EC1D-402B-AAB7-CC5778605BB2}" type="pres">
      <dgm:prSet presAssocID="{377A3291-2958-4F2C-9661-68C2722CBB58}" presName="dummyNode2" presStyleLbl="node1" presStyleIdx="0" presStyleCnt="3"/>
      <dgm:spPr/>
    </dgm:pt>
    <dgm:pt modelId="{FD0DF88E-43F7-4CC2-96D6-AB4341130B9A}" type="pres">
      <dgm:prSet presAssocID="{377A3291-2958-4F2C-9661-68C2722CBB58}" presName="childNode2" presStyleLbl="bgAcc1" presStyleIdx="1" presStyleCnt="3">
        <dgm:presLayoutVars>
          <dgm:bulletEnabled val="1"/>
        </dgm:presLayoutVars>
      </dgm:prSet>
      <dgm:spPr/>
    </dgm:pt>
    <dgm:pt modelId="{B1243529-CFA3-4CE4-A6AF-C8BB387DE616}" type="pres">
      <dgm:prSet presAssocID="{377A3291-2958-4F2C-9661-68C2722CBB58}" presName="childNode2tx" presStyleLbl="bgAcc1" presStyleIdx="1" presStyleCnt="3">
        <dgm:presLayoutVars>
          <dgm:bulletEnabled val="1"/>
        </dgm:presLayoutVars>
      </dgm:prSet>
      <dgm:spPr/>
    </dgm:pt>
    <dgm:pt modelId="{2D144566-5500-436A-AE73-785F70463C36}" type="pres">
      <dgm:prSet presAssocID="{377A3291-2958-4F2C-9661-68C2722CBB58}" presName="parentNode2" presStyleLbl="node1" presStyleIdx="1" presStyleCnt="3">
        <dgm:presLayoutVars>
          <dgm:chMax val="0"/>
          <dgm:bulletEnabled val="1"/>
        </dgm:presLayoutVars>
      </dgm:prSet>
      <dgm:spPr/>
    </dgm:pt>
    <dgm:pt modelId="{4A661BAA-811B-478E-8077-264224012E51}" type="pres">
      <dgm:prSet presAssocID="{377A3291-2958-4F2C-9661-68C2722CBB58}" presName="connSite2" presStyleCnt="0"/>
      <dgm:spPr/>
    </dgm:pt>
    <dgm:pt modelId="{1BB48200-2E91-4CF6-9F5F-8E6F474F22EA}" type="pres">
      <dgm:prSet presAssocID="{070ABAAF-FA67-4D5F-8ABE-7B50759FDB8D}" presName="Name18" presStyleLbl="sibTrans2D1" presStyleIdx="1" presStyleCnt="2"/>
      <dgm:spPr/>
    </dgm:pt>
    <dgm:pt modelId="{24210692-8E69-473D-A361-C0B10BA42627}" type="pres">
      <dgm:prSet presAssocID="{05784657-4F2D-4C7B-B8CD-F2EA29555BE3}" presName="composite1" presStyleCnt="0"/>
      <dgm:spPr/>
    </dgm:pt>
    <dgm:pt modelId="{18B28EA4-8D82-4A92-B266-97AF79CF6C07}" type="pres">
      <dgm:prSet presAssocID="{05784657-4F2D-4C7B-B8CD-F2EA29555BE3}" presName="dummyNode1" presStyleLbl="node1" presStyleIdx="1" presStyleCnt="3"/>
      <dgm:spPr/>
    </dgm:pt>
    <dgm:pt modelId="{D83B486A-E06F-494E-97AA-E96C3EF46D52}" type="pres">
      <dgm:prSet presAssocID="{05784657-4F2D-4C7B-B8CD-F2EA29555BE3}" presName="childNode1" presStyleLbl="bgAcc1" presStyleIdx="2" presStyleCnt="3">
        <dgm:presLayoutVars>
          <dgm:bulletEnabled val="1"/>
        </dgm:presLayoutVars>
      </dgm:prSet>
      <dgm:spPr/>
    </dgm:pt>
    <dgm:pt modelId="{462517DE-49B9-4CFA-A5DD-D8FE8A561E29}" type="pres">
      <dgm:prSet presAssocID="{05784657-4F2D-4C7B-B8CD-F2EA29555BE3}" presName="childNode1tx" presStyleLbl="bgAcc1" presStyleIdx="2" presStyleCnt="3">
        <dgm:presLayoutVars>
          <dgm:bulletEnabled val="1"/>
        </dgm:presLayoutVars>
      </dgm:prSet>
      <dgm:spPr/>
    </dgm:pt>
    <dgm:pt modelId="{2058D1EF-CC1E-4391-B203-381022C79806}" type="pres">
      <dgm:prSet presAssocID="{05784657-4F2D-4C7B-B8CD-F2EA29555BE3}" presName="parentNode1" presStyleLbl="node1" presStyleIdx="2" presStyleCnt="3">
        <dgm:presLayoutVars>
          <dgm:chMax val="1"/>
          <dgm:bulletEnabled val="1"/>
        </dgm:presLayoutVars>
      </dgm:prSet>
      <dgm:spPr/>
    </dgm:pt>
    <dgm:pt modelId="{B3E5335D-75FE-4E43-8843-31E13B27ED2D}" type="pres">
      <dgm:prSet presAssocID="{05784657-4F2D-4C7B-B8CD-F2EA29555BE3}" presName="connSite1" presStyleCnt="0"/>
      <dgm:spPr/>
    </dgm:pt>
  </dgm:ptLst>
  <dgm:cxnLst>
    <dgm:cxn modelId="{194BAC0D-15CF-47DE-AA3A-E8AF6CED92A6}" type="presOf" srcId="{D79849D6-68AF-497D-9277-EB2FAA603AB2}" destId="{462517DE-49B9-4CFA-A5DD-D8FE8A561E29}" srcOrd="1" destOrd="0" presId="urn:microsoft.com/office/officeart/2005/8/layout/hProcess4"/>
    <dgm:cxn modelId="{81F3D40D-4E76-4BC0-AFB5-3BAE3B8E8A03}" srcId="{377A3291-2958-4F2C-9661-68C2722CBB58}" destId="{BF4A7E43-3B5D-40FF-8E89-246C8966FA89}" srcOrd="0" destOrd="0" parTransId="{8A2A8975-B930-4082-BB4F-5439A27FC3DD}" sibTransId="{B8390F48-D92A-4382-88BB-D1925B2DE767}"/>
    <dgm:cxn modelId="{A8253412-F4DD-46E3-B998-AC07440F22AB}" srcId="{05784657-4F2D-4C7B-B8CD-F2EA29555BE3}" destId="{D79849D6-68AF-497D-9277-EB2FAA603AB2}" srcOrd="0" destOrd="0" parTransId="{65834AB3-7B2D-40AE-9C56-DB1D878E70AC}" sibTransId="{00AC930F-F716-4170-B750-89E404264FDD}"/>
    <dgm:cxn modelId="{B25C3727-FC0E-4893-B707-FB2064AA10F9}" type="presOf" srcId="{7ECAB94D-80F0-44EF-91DF-FD048960E569}" destId="{B1243529-CFA3-4CE4-A6AF-C8BB387DE616}" srcOrd="1" destOrd="1" presId="urn:microsoft.com/office/officeart/2005/8/layout/hProcess4"/>
    <dgm:cxn modelId="{56F53A2E-717A-4541-8C82-0FD6D66FDA6F}" type="presOf" srcId="{BF4A7E43-3B5D-40FF-8E89-246C8966FA89}" destId="{B1243529-CFA3-4CE4-A6AF-C8BB387DE616}" srcOrd="1" destOrd="0" presId="urn:microsoft.com/office/officeart/2005/8/layout/hProcess4"/>
    <dgm:cxn modelId="{98F5F236-6913-41BB-9C6B-09188AA2B71E}" srcId="{E8EDA5BE-1BDB-4CF9-B0EF-5C4FEA8BC448}" destId="{F9D4A231-5B49-44C0-9421-A9B3A6FA22D6}" srcOrd="1" destOrd="0" parTransId="{89BC220A-05E0-4F37-BF43-B504C768DC3B}" sibTransId="{5158959C-EA5A-41BB-B503-E6D75E6E6FB1}"/>
    <dgm:cxn modelId="{EAB75E3C-8D3E-4918-B199-F1332795207D}" type="presOf" srcId="{BF4A7E43-3B5D-40FF-8E89-246C8966FA89}" destId="{FD0DF88E-43F7-4CC2-96D6-AB4341130B9A}" srcOrd="0" destOrd="0" presId="urn:microsoft.com/office/officeart/2005/8/layout/hProcess4"/>
    <dgm:cxn modelId="{7A960962-DF9D-4F3E-8198-4E96B2DBC10B}" type="presOf" srcId="{377A3291-2958-4F2C-9661-68C2722CBB58}" destId="{2D144566-5500-436A-AE73-785F70463C36}" srcOrd="0" destOrd="0" presId="urn:microsoft.com/office/officeart/2005/8/layout/hProcess4"/>
    <dgm:cxn modelId="{72905465-9E8F-4031-9740-A16252AEB568}" type="presOf" srcId="{070ABAAF-FA67-4D5F-8ABE-7B50759FDB8D}" destId="{1BB48200-2E91-4CF6-9F5F-8E6F474F22EA}" srcOrd="0" destOrd="0" presId="urn:microsoft.com/office/officeart/2005/8/layout/hProcess4"/>
    <dgm:cxn modelId="{D35EE846-F012-48D5-882E-A25A1F9681B7}" srcId="{377A3291-2958-4F2C-9661-68C2722CBB58}" destId="{B3F3D4C7-14D7-4EA1-BB36-82C4CF54325D}" srcOrd="2" destOrd="0" parTransId="{BB79EC50-8E63-4BCC-AA57-E1AFED57DC83}" sibTransId="{AA3ACACA-E412-4A31-B8D9-AD0D2307B920}"/>
    <dgm:cxn modelId="{1032B647-4A4E-4C58-B005-5AE90EBB4843}" type="presOf" srcId="{E8EDA5BE-1BDB-4CF9-B0EF-5C4FEA8BC448}" destId="{8709E48B-5817-45C7-9028-17ACA7A19A91}" srcOrd="0" destOrd="0" presId="urn:microsoft.com/office/officeart/2005/8/layout/hProcess4"/>
    <dgm:cxn modelId="{E6A40150-3604-46D7-88D9-81418D314410}" type="presOf" srcId="{D79849D6-68AF-497D-9277-EB2FAA603AB2}" destId="{D83B486A-E06F-494E-97AA-E96C3EF46D52}" srcOrd="0" destOrd="0" presId="urn:microsoft.com/office/officeart/2005/8/layout/hProcess4"/>
    <dgm:cxn modelId="{300B2A50-D52A-4A93-84CF-C722DBFD7E9E}" type="presOf" srcId="{9EFB77F8-3953-4C0B-8844-B9C39AABBBEC}" destId="{E0238A49-CE56-4F73-8558-F96993C87957}" srcOrd="0" destOrd="0" presId="urn:microsoft.com/office/officeart/2005/8/layout/hProcess4"/>
    <dgm:cxn modelId="{C4185C52-352F-4B71-A90C-9032CC82515B}" type="presOf" srcId="{7ECAB94D-80F0-44EF-91DF-FD048960E569}" destId="{FD0DF88E-43F7-4CC2-96D6-AB4341130B9A}" srcOrd="0" destOrd="1" presId="urn:microsoft.com/office/officeart/2005/8/layout/hProcess4"/>
    <dgm:cxn modelId="{60045C76-FBE4-4C2F-9E6E-CB79CEEF458A}" srcId="{BEFD2DD4-237A-4F2E-85F4-72AAF874911A}" destId="{05784657-4F2D-4C7B-B8CD-F2EA29555BE3}" srcOrd="2" destOrd="0" parTransId="{93E5922B-FFE3-4251-BDF4-8D7C607BBA20}" sibTransId="{71C4384E-8FE0-40BF-8E8D-A5FAA00C316B}"/>
    <dgm:cxn modelId="{A6A0827F-8136-49F2-8E44-10F4A3704A38}" srcId="{377A3291-2958-4F2C-9661-68C2722CBB58}" destId="{7ECAB94D-80F0-44EF-91DF-FD048960E569}" srcOrd="1" destOrd="0" parTransId="{24F1D8B6-281C-4FE5-B2AE-3545DBB43533}" sibTransId="{82C55C41-2FCF-4E0D-962B-9C3464130567}"/>
    <dgm:cxn modelId="{75875581-D6A1-48EC-B942-31DD067FE863}" type="presOf" srcId="{B3F3D4C7-14D7-4EA1-BB36-82C4CF54325D}" destId="{FD0DF88E-43F7-4CC2-96D6-AB4341130B9A}" srcOrd="0" destOrd="2" presId="urn:microsoft.com/office/officeart/2005/8/layout/hProcess4"/>
    <dgm:cxn modelId="{B2C52F91-840C-407C-AD0D-35CC2ED33887}" srcId="{BEFD2DD4-237A-4F2E-85F4-72AAF874911A}" destId="{E8EDA5BE-1BDB-4CF9-B0EF-5C4FEA8BC448}" srcOrd="0" destOrd="0" parTransId="{D7721FE3-1291-44CB-9108-77C60B082FD6}" sibTransId="{8DC774D1-F15B-4BBA-8D49-C50F730616BB}"/>
    <dgm:cxn modelId="{7EF6DCA2-1E55-4318-82D7-6C9FBD488B5F}" type="presOf" srcId="{8DC774D1-F15B-4BBA-8D49-C50F730616BB}" destId="{665410FA-9F26-457C-B610-25AF271E315C}" srcOrd="0" destOrd="0" presId="urn:microsoft.com/office/officeart/2005/8/layout/hProcess4"/>
    <dgm:cxn modelId="{4EBD97AA-0509-427F-8DE1-AD142EDC5C13}" type="presOf" srcId="{05784657-4F2D-4C7B-B8CD-F2EA29555BE3}" destId="{2058D1EF-CC1E-4391-B203-381022C79806}" srcOrd="0" destOrd="0" presId="urn:microsoft.com/office/officeart/2005/8/layout/hProcess4"/>
    <dgm:cxn modelId="{B39715C3-9344-480E-97A7-DAADC60E97A6}" type="presOf" srcId="{B3F3D4C7-14D7-4EA1-BB36-82C4CF54325D}" destId="{B1243529-CFA3-4CE4-A6AF-C8BB387DE616}" srcOrd="1" destOrd="2" presId="urn:microsoft.com/office/officeart/2005/8/layout/hProcess4"/>
    <dgm:cxn modelId="{BE8B3FD6-4B44-4DA3-8016-28142FF253FA}" type="presOf" srcId="{F9D4A231-5B49-44C0-9421-A9B3A6FA22D6}" destId="{E0238A49-CE56-4F73-8558-F96993C87957}" srcOrd="0" destOrd="1" presId="urn:microsoft.com/office/officeart/2005/8/layout/hProcess4"/>
    <dgm:cxn modelId="{B18F03DB-8A62-4C06-973D-80D6D1DF9770}" type="presOf" srcId="{9EFB77F8-3953-4C0B-8844-B9C39AABBBEC}" destId="{FC977247-D9E0-4229-9A79-A6E1CD449593}" srcOrd="1" destOrd="0" presId="urn:microsoft.com/office/officeart/2005/8/layout/hProcess4"/>
    <dgm:cxn modelId="{DCA6CEE5-0883-4432-A3EB-734D8121899D}" type="presOf" srcId="{F9D4A231-5B49-44C0-9421-A9B3A6FA22D6}" destId="{FC977247-D9E0-4229-9A79-A6E1CD449593}" srcOrd="1" destOrd="1" presId="urn:microsoft.com/office/officeart/2005/8/layout/hProcess4"/>
    <dgm:cxn modelId="{7353B4ED-8C4D-4505-8909-67F3F172BA10}" srcId="{BEFD2DD4-237A-4F2E-85F4-72AAF874911A}" destId="{377A3291-2958-4F2C-9661-68C2722CBB58}" srcOrd="1" destOrd="0" parTransId="{F9C45A1C-C80A-4D2B-B0D9-646FE0E05355}" sibTransId="{070ABAAF-FA67-4D5F-8ABE-7B50759FDB8D}"/>
    <dgm:cxn modelId="{DB3D10F0-CC2F-4116-9304-61478D5F79B2}" type="presOf" srcId="{BEFD2DD4-237A-4F2E-85F4-72AAF874911A}" destId="{F8891A10-2824-451E-A72F-1B3DB1B91F61}" srcOrd="0" destOrd="0" presId="urn:microsoft.com/office/officeart/2005/8/layout/hProcess4"/>
    <dgm:cxn modelId="{4AEF20F0-710B-4942-B5C0-6F56961C4603}" srcId="{E8EDA5BE-1BDB-4CF9-B0EF-5C4FEA8BC448}" destId="{9EFB77F8-3953-4C0B-8844-B9C39AABBBEC}" srcOrd="0" destOrd="0" parTransId="{8626A18C-A0DA-4927-AED2-CE9C1C63EBCF}" sibTransId="{2D29C9BE-5D77-4A1F-9F97-A5DEACB920F4}"/>
    <dgm:cxn modelId="{99D3811B-0458-4F98-91EC-CE60B7610AB0}" type="presParOf" srcId="{F8891A10-2824-451E-A72F-1B3DB1B91F61}" destId="{01494130-3FBF-45C8-A12E-1F3D5EF2468A}" srcOrd="0" destOrd="0" presId="urn:microsoft.com/office/officeart/2005/8/layout/hProcess4"/>
    <dgm:cxn modelId="{D146E939-2A88-48F0-BAAB-251F9AF68AB3}" type="presParOf" srcId="{F8891A10-2824-451E-A72F-1B3DB1B91F61}" destId="{6ECAC2EC-0DE6-4D25-AC43-ACCE029779F7}" srcOrd="1" destOrd="0" presId="urn:microsoft.com/office/officeart/2005/8/layout/hProcess4"/>
    <dgm:cxn modelId="{9505514E-1614-490F-BE94-5F33485AC405}" type="presParOf" srcId="{F8891A10-2824-451E-A72F-1B3DB1B91F61}" destId="{988DE2AF-FBF5-4B40-B32B-6FA0AC75736C}" srcOrd="2" destOrd="0" presId="urn:microsoft.com/office/officeart/2005/8/layout/hProcess4"/>
    <dgm:cxn modelId="{2D91EC94-05C9-4321-980C-C6C194A8230D}" type="presParOf" srcId="{988DE2AF-FBF5-4B40-B32B-6FA0AC75736C}" destId="{95526A71-6EC1-4A95-BCC8-CBBD3F6863E2}" srcOrd="0" destOrd="0" presId="urn:microsoft.com/office/officeart/2005/8/layout/hProcess4"/>
    <dgm:cxn modelId="{7F02BB0B-7EAC-48DB-A25E-D3DAEAE5EC83}" type="presParOf" srcId="{95526A71-6EC1-4A95-BCC8-CBBD3F6863E2}" destId="{AA0FC776-12D5-47DC-876A-3E58FC2DAB21}" srcOrd="0" destOrd="0" presId="urn:microsoft.com/office/officeart/2005/8/layout/hProcess4"/>
    <dgm:cxn modelId="{66A7C79A-841E-44FA-9F28-F2FC2ACDFE3E}" type="presParOf" srcId="{95526A71-6EC1-4A95-BCC8-CBBD3F6863E2}" destId="{E0238A49-CE56-4F73-8558-F96993C87957}" srcOrd="1" destOrd="0" presId="urn:microsoft.com/office/officeart/2005/8/layout/hProcess4"/>
    <dgm:cxn modelId="{AC2EA8A5-A194-47E6-9BA3-F3B51624A750}" type="presParOf" srcId="{95526A71-6EC1-4A95-BCC8-CBBD3F6863E2}" destId="{FC977247-D9E0-4229-9A79-A6E1CD449593}" srcOrd="2" destOrd="0" presId="urn:microsoft.com/office/officeart/2005/8/layout/hProcess4"/>
    <dgm:cxn modelId="{21669C22-38F1-470B-B0C2-2E03AE0E383D}" type="presParOf" srcId="{95526A71-6EC1-4A95-BCC8-CBBD3F6863E2}" destId="{8709E48B-5817-45C7-9028-17ACA7A19A91}" srcOrd="3" destOrd="0" presId="urn:microsoft.com/office/officeart/2005/8/layout/hProcess4"/>
    <dgm:cxn modelId="{3B8456A0-4598-4C98-8B52-D9356A94E47D}" type="presParOf" srcId="{95526A71-6EC1-4A95-BCC8-CBBD3F6863E2}" destId="{FD518CEB-317D-47D1-8C0F-72EE07E15F11}" srcOrd="4" destOrd="0" presId="urn:microsoft.com/office/officeart/2005/8/layout/hProcess4"/>
    <dgm:cxn modelId="{59435914-2E85-42BB-9267-249D4E4B1F47}" type="presParOf" srcId="{988DE2AF-FBF5-4B40-B32B-6FA0AC75736C}" destId="{665410FA-9F26-457C-B610-25AF271E315C}" srcOrd="1" destOrd="0" presId="urn:microsoft.com/office/officeart/2005/8/layout/hProcess4"/>
    <dgm:cxn modelId="{9E50B350-5981-4F27-8626-F6AB482DABB0}" type="presParOf" srcId="{988DE2AF-FBF5-4B40-B32B-6FA0AC75736C}" destId="{81943DDC-F79F-461B-A9CD-CE4B66C9B4A1}" srcOrd="2" destOrd="0" presId="urn:microsoft.com/office/officeart/2005/8/layout/hProcess4"/>
    <dgm:cxn modelId="{F5A426B6-2B89-4ED5-94B1-E84CD61A3E5A}" type="presParOf" srcId="{81943DDC-F79F-461B-A9CD-CE4B66C9B4A1}" destId="{86EFE694-EC1D-402B-AAB7-CC5778605BB2}" srcOrd="0" destOrd="0" presId="urn:microsoft.com/office/officeart/2005/8/layout/hProcess4"/>
    <dgm:cxn modelId="{81F87827-0D44-49B2-8EB4-95257C07C66D}" type="presParOf" srcId="{81943DDC-F79F-461B-A9CD-CE4B66C9B4A1}" destId="{FD0DF88E-43F7-4CC2-96D6-AB4341130B9A}" srcOrd="1" destOrd="0" presId="urn:microsoft.com/office/officeart/2005/8/layout/hProcess4"/>
    <dgm:cxn modelId="{95CE67CB-A724-4BA7-A8C4-E97529A0EFD0}" type="presParOf" srcId="{81943DDC-F79F-461B-A9CD-CE4B66C9B4A1}" destId="{B1243529-CFA3-4CE4-A6AF-C8BB387DE616}" srcOrd="2" destOrd="0" presId="urn:microsoft.com/office/officeart/2005/8/layout/hProcess4"/>
    <dgm:cxn modelId="{57A4D982-17E1-42AD-AE92-1BA786268601}" type="presParOf" srcId="{81943DDC-F79F-461B-A9CD-CE4B66C9B4A1}" destId="{2D144566-5500-436A-AE73-785F70463C36}" srcOrd="3" destOrd="0" presId="urn:microsoft.com/office/officeart/2005/8/layout/hProcess4"/>
    <dgm:cxn modelId="{C39B829B-F89A-4A67-80EC-4128D8DB1985}" type="presParOf" srcId="{81943DDC-F79F-461B-A9CD-CE4B66C9B4A1}" destId="{4A661BAA-811B-478E-8077-264224012E51}" srcOrd="4" destOrd="0" presId="urn:microsoft.com/office/officeart/2005/8/layout/hProcess4"/>
    <dgm:cxn modelId="{BCC9DCCF-ED18-4AB5-9BB7-4D5D056C7DA5}" type="presParOf" srcId="{988DE2AF-FBF5-4B40-B32B-6FA0AC75736C}" destId="{1BB48200-2E91-4CF6-9F5F-8E6F474F22EA}" srcOrd="3" destOrd="0" presId="urn:microsoft.com/office/officeart/2005/8/layout/hProcess4"/>
    <dgm:cxn modelId="{674B34F9-24E7-4D1A-8D69-AA79A3D755A3}" type="presParOf" srcId="{988DE2AF-FBF5-4B40-B32B-6FA0AC75736C}" destId="{24210692-8E69-473D-A361-C0B10BA42627}" srcOrd="4" destOrd="0" presId="urn:microsoft.com/office/officeart/2005/8/layout/hProcess4"/>
    <dgm:cxn modelId="{A26F4999-7BE6-42C5-991E-5B71BCB8939C}" type="presParOf" srcId="{24210692-8E69-473D-A361-C0B10BA42627}" destId="{18B28EA4-8D82-4A92-B266-97AF79CF6C07}" srcOrd="0" destOrd="0" presId="urn:microsoft.com/office/officeart/2005/8/layout/hProcess4"/>
    <dgm:cxn modelId="{F4324894-3676-4F19-B7C7-C9B69521DA0C}" type="presParOf" srcId="{24210692-8E69-473D-A361-C0B10BA42627}" destId="{D83B486A-E06F-494E-97AA-E96C3EF46D52}" srcOrd="1" destOrd="0" presId="urn:microsoft.com/office/officeart/2005/8/layout/hProcess4"/>
    <dgm:cxn modelId="{8A869992-30EE-4EF3-80F9-122C85B9C49C}" type="presParOf" srcId="{24210692-8E69-473D-A361-C0B10BA42627}" destId="{462517DE-49B9-4CFA-A5DD-D8FE8A561E29}" srcOrd="2" destOrd="0" presId="urn:microsoft.com/office/officeart/2005/8/layout/hProcess4"/>
    <dgm:cxn modelId="{B36BA5CF-75D9-4B48-BA91-6ABA155CB177}" type="presParOf" srcId="{24210692-8E69-473D-A361-C0B10BA42627}" destId="{2058D1EF-CC1E-4391-B203-381022C79806}" srcOrd="3" destOrd="0" presId="urn:microsoft.com/office/officeart/2005/8/layout/hProcess4"/>
    <dgm:cxn modelId="{EED5F5BA-9F49-46BA-AC55-C0B8D52C49FC}" type="presParOf" srcId="{24210692-8E69-473D-A361-C0B10BA42627}" destId="{B3E5335D-75FE-4E43-8843-31E13B27ED2D}"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4.xml><?xml version="1.0" encoding="utf-8"?>
<dgm:dataModel xmlns:dgm="http://schemas.openxmlformats.org/drawingml/2006/diagram" xmlns:a="http://schemas.openxmlformats.org/drawingml/2006/main">
  <dgm:ptLst>
    <dgm:pt modelId="{A0022103-F686-4CE1-A555-E3B9CDD4E66D}" type="doc">
      <dgm:prSet loTypeId="urn:microsoft.com/office/officeart/2005/8/layout/chevron1" loCatId="process" qsTypeId="urn:microsoft.com/office/officeart/2005/8/quickstyle/simple1" qsCatId="simple" csTypeId="urn:microsoft.com/office/officeart/2005/8/colors/accent2_4" csCatId="accent2" phldr="1"/>
      <dgm:spPr/>
      <dgm:t>
        <a:bodyPr/>
        <a:lstStyle/>
        <a:p>
          <a:endParaRPr lang="en-GB"/>
        </a:p>
      </dgm:t>
    </dgm:pt>
    <dgm:pt modelId="{99437920-4C91-4F60-91E5-AEA7746732D8}">
      <dgm:prSet/>
      <dgm:spPr/>
      <dgm:t>
        <a:bodyPr/>
        <a:lstStyle/>
        <a:p>
          <a:r>
            <a:rPr lang="it-IT"/>
            <a:t>Estimate distribution</a:t>
          </a:r>
          <a:endParaRPr lang="en-GB"/>
        </a:p>
      </dgm:t>
    </dgm:pt>
    <dgm:pt modelId="{866D030F-38CA-4546-B22A-6130EC5DE7D1}" type="parTrans" cxnId="{744106D5-5F2B-402F-AF40-8CD406D77B8A}">
      <dgm:prSet/>
      <dgm:spPr/>
      <dgm:t>
        <a:bodyPr/>
        <a:lstStyle/>
        <a:p>
          <a:endParaRPr lang="en-GB"/>
        </a:p>
      </dgm:t>
    </dgm:pt>
    <dgm:pt modelId="{B54078A1-B202-4D58-A389-EECA148C411B}" type="sibTrans" cxnId="{744106D5-5F2B-402F-AF40-8CD406D77B8A}">
      <dgm:prSet/>
      <dgm:spPr/>
      <dgm:t>
        <a:bodyPr/>
        <a:lstStyle/>
        <a:p>
          <a:endParaRPr lang="en-GB"/>
        </a:p>
      </dgm:t>
    </dgm:pt>
    <dgm:pt modelId="{7E78930F-5BF2-4F39-9931-67CA05991A69}">
      <dgm:prSet/>
      <dgm:spPr/>
      <dgm:t>
        <a:bodyPr/>
        <a:lstStyle/>
        <a:p>
          <a:r>
            <a:rPr lang="it-IT"/>
            <a:t>For both SBP and DBP</a:t>
          </a:r>
          <a:endParaRPr lang="en-GB"/>
        </a:p>
      </dgm:t>
    </dgm:pt>
    <dgm:pt modelId="{AD00E4EF-0A54-4364-A642-2E3EE80A22A0}" type="parTrans" cxnId="{D99D8309-0AA3-47CF-9474-57654BCE82BB}">
      <dgm:prSet/>
      <dgm:spPr/>
      <dgm:t>
        <a:bodyPr/>
        <a:lstStyle/>
        <a:p>
          <a:endParaRPr lang="en-GB"/>
        </a:p>
      </dgm:t>
    </dgm:pt>
    <dgm:pt modelId="{861D7B23-81B3-4ABA-9C74-B81F23C4C404}" type="sibTrans" cxnId="{D99D8309-0AA3-47CF-9474-57654BCE82BB}">
      <dgm:prSet/>
      <dgm:spPr/>
      <dgm:t>
        <a:bodyPr/>
        <a:lstStyle/>
        <a:p>
          <a:endParaRPr lang="en-GB"/>
        </a:p>
      </dgm:t>
    </dgm:pt>
    <dgm:pt modelId="{B0D5AA8C-8750-4D8B-A97D-B2E5DC38666F}">
      <dgm:prSet/>
      <dgm:spPr/>
      <dgm:t>
        <a:bodyPr/>
        <a:lstStyle/>
        <a:p>
          <a:r>
            <a:rPr lang="it-IT"/>
            <a:t>Using histogram</a:t>
          </a:r>
          <a:endParaRPr lang="en-GB"/>
        </a:p>
      </dgm:t>
    </dgm:pt>
    <dgm:pt modelId="{CD09C793-E3BD-4AB5-B96F-E6E5FDC4C2B1}" type="parTrans" cxnId="{A4AFCAE8-B169-4423-AD43-CC405EF74D43}">
      <dgm:prSet/>
      <dgm:spPr/>
      <dgm:t>
        <a:bodyPr/>
        <a:lstStyle/>
        <a:p>
          <a:endParaRPr lang="en-GB"/>
        </a:p>
      </dgm:t>
    </dgm:pt>
    <dgm:pt modelId="{4AC4968D-072B-47FC-A315-D878D2AA0A53}" type="sibTrans" cxnId="{A4AFCAE8-B169-4423-AD43-CC405EF74D43}">
      <dgm:prSet/>
      <dgm:spPr/>
      <dgm:t>
        <a:bodyPr/>
        <a:lstStyle/>
        <a:p>
          <a:endParaRPr lang="en-GB"/>
        </a:p>
      </dgm:t>
    </dgm:pt>
    <dgm:pt modelId="{36258FFC-C662-4E81-BAC5-791A567BF97F}">
      <dgm:prSet/>
      <dgm:spPr/>
      <dgm:t>
        <a:bodyPr/>
        <a:lstStyle/>
        <a:p>
          <a:r>
            <a:rPr lang="it-IT"/>
            <a:t>Division in subranges</a:t>
          </a:r>
          <a:endParaRPr lang="en-GB"/>
        </a:p>
      </dgm:t>
    </dgm:pt>
    <dgm:pt modelId="{444AF25A-0468-419D-9FAE-F0DC9C6A6175}" type="parTrans" cxnId="{B3A134FF-73F0-441B-A238-85E6C552B5F7}">
      <dgm:prSet/>
      <dgm:spPr/>
      <dgm:t>
        <a:bodyPr/>
        <a:lstStyle/>
        <a:p>
          <a:endParaRPr lang="en-GB"/>
        </a:p>
      </dgm:t>
    </dgm:pt>
    <dgm:pt modelId="{0BAD05DD-DA50-4804-A7C9-90067428B1D7}" type="sibTrans" cxnId="{B3A134FF-73F0-441B-A238-85E6C552B5F7}">
      <dgm:prSet/>
      <dgm:spPr/>
      <dgm:t>
        <a:bodyPr/>
        <a:lstStyle/>
        <a:p>
          <a:endParaRPr lang="en-GB"/>
        </a:p>
      </dgm:t>
    </dgm:pt>
    <dgm:pt modelId="{D5C2EE70-96A0-41E3-A010-03293980604D}">
      <dgm:prSet/>
      <dgm:spPr/>
      <dgm:t>
        <a:bodyPr/>
        <a:lstStyle/>
        <a:p>
          <a:r>
            <a:rPr lang="it-IT" dirty="0" err="1"/>
            <a:t>Number</a:t>
          </a:r>
          <a:r>
            <a:rPr lang="it-IT" dirty="0"/>
            <a:t> of </a:t>
          </a:r>
          <a:r>
            <a:rPr lang="it-IT" dirty="0" err="1"/>
            <a:t>bins</a:t>
          </a:r>
          <a:r>
            <a:rPr lang="it-IT" dirty="0"/>
            <a:t> of </a:t>
          </a:r>
          <a:r>
            <a:rPr lang="it-IT" dirty="0" err="1"/>
            <a:t>histogram</a:t>
          </a:r>
          <a:endParaRPr lang="en-GB" dirty="0"/>
        </a:p>
      </dgm:t>
    </dgm:pt>
    <dgm:pt modelId="{E33AC9DF-2FE6-42E3-93DA-C5F9536E7494}" type="parTrans" cxnId="{B0623C66-1578-47C4-AD57-EC08C0238364}">
      <dgm:prSet/>
      <dgm:spPr/>
      <dgm:t>
        <a:bodyPr/>
        <a:lstStyle/>
        <a:p>
          <a:endParaRPr lang="en-GB"/>
        </a:p>
      </dgm:t>
    </dgm:pt>
    <dgm:pt modelId="{F59C4D98-CEF2-4C93-B2A4-3F30C3B25EEF}" type="sibTrans" cxnId="{B0623C66-1578-47C4-AD57-EC08C0238364}">
      <dgm:prSet/>
      <dgm:spPr/>
      <dgm:t>
        <a:bodyPr/>
        <a:lstStyle/>
        <a:p>
          <a:endParaRPr lang="en-GB"/>
        </a:p>
      </dgm:t>
    </dgm:pt>
    <dgm:pt modelId="{BB0297C4-ED7D-4096-99E1-8F9FDA6A5CFD}">
      <dgm:prSet/>
      <dgm:spPr/>
      <dgm:t>
        <a:bodyPr/>
        <a:lstStyle/>
        <a:p>
          <a:r>
            <a:rPr lang="it-IT" dirty="0"/>
            <a:t>After some </a:t>
          </a:r>
          <a:r>
            <a:rPr lang="it-IT" dirty="0" err="1"/>
            <a:t>tries</a:t>
          </a:r>
          <a:r>
            <a:rPr lang="it-IT" dirty="0"/>
            <a:t>, 50 </a:t>
          </a:r>
          <a:r>
            <a:rPr lang="it-IT" dirty="0" err="1"/>
            <a:t>was</a:t>
          </a:r>
          <a:r>
            <a:rPr lang="it-IT" dirty="0"/>
            <a:t> the best</a:t>
          </a:r>
          <a:endParaRPr lang="en-GB" dirty="0"/>
        </a:p>
      </dgm:t>
    </dgm:pt>
    <dgm:pt modelId="{CA074C40-3968-4A96-A683-5BD3ACADA1D1}" type="parTrans" cxnId="{8F68A450-D777-4CFC-9D8F-B9BC7DD0E6DE}">
      <dgm:prSet/>
      <dgm:spPr/>
      <dgm:t>
        <a:bodyPr/>
        <a:lstStyle/>
        <a:p>
          <a:endParaRPr lang="en-GB"/>
        </a:p>
      </dgm:t>
    </dgm:pt>
    <dgm:pt modelId="{CD2796A7-59D3-4616-BA32-9B3C5CAE8FB1}" type="sibTrans" cxnId="{8F68A450-D777-4CFC-9D8F-B9BC7DD0E6DE}">
      <dgm:prSet/>
      <dgm:spPr/>
      <dgm:t>
        <a:bodyPr/>
        <a:lstStyle/>
        <a:p>
          <a:endParaRPr lang="en-GB"/>
        </a:p>
      </dgm:t>
    </dgm:pt>
    <dgm:pt modelId="{6A408A34-4D68-4699-ADC2-C08E835CE183}">
      <dgm:prSet/>
      <dgm:spPr>
        <a:solidFill>
          <a:srgbClr val="DBAAA5"/>
        </a:solidFill>
      </dgm:spPr>
      <dgm:t>
        <a:bodyPr/>
        <a:lstStyle/>
        <a:p>
          <a:r>
            <a:rPr lang="it-IT" dirty="0" err="1"/>
            <a:t>Subrange</a:t>
          </a:r>
          <a:r>
            <a:rPr lang="it-IT" dirty="0"/>
            <a:t> </a:t>
          </a:r>
          <a:r>
            <a:rPr lang="it-IT" dirty="0" err="1"/>
            <a:t>equalization</a:t>
          </a:r>
          <a:endParaRPr lang="en-GB" dirty="0"/>
        </a:p>
      </dgm:t>
    </dgm:pt>
    <dgm:pt modelId="{CD1A48F7-9CB4-4449-B0F9-AF45664357A9}" type="parTrans" cxnId="{DF2090C2-10BD-4B86-BB13-68F88CC05668}">
      <dgm:prSet/>
      <dgm:spPr/>
      <dgm:t>
        <a:bodyPr/>
        <a:lstStyle/>
        <a:p>
          <a:endParaRPr lang="en-GB"/>
        </a:p>
      </dgm:t>
    </dgm:pt>
    <dgm:pt modelId="{4066A41F-EB25-4911-B503-8A600533FE8D}" type="sibTrans" cxnId="{DF2090C2-10BD-4B86-BB13-68F88CC05668}">
      <dgm:prSet/>
      <dgm:spPr/>
      <dgm:t>
        <a:bodyPr/>
        <a:lstStyle/>
        <a:p>
          <a:endParaRPr lang="en-GB"/>
        </a:p>
      </dgm:t>
    </dgm:pt>
    <dgm:pt modelId="{2F80A98D-1ED8-4AAA-8D20-2D69E6438C08}">
      <dgm:prSet/>
      <dgm:spPr/>
      <dgm:t>
        <a:bodyPr/>
        <a:lstStyle/>
        <a:p>
          <a:r>
            <a:rPr lang="it-IT" dirty="0"/>
            <a:t>Compute minimum </a:t>
          </a:r>
          <a:r>
            <a:rPr lang="it-IT" dirty="0" err="1"/>
            <a:t>count</a:t>
          </a:r>
          <a:r>
            <a:rPr lang="it-IT" dirty="0"/>
            <a:t> </a:t>
          </a:r>
          <a:r>
            <a:rPr lang="it-IT" dirty="0" err="1"/>
            <a:t>c_min</a:t>
          </a:r>
          <a:r>
            <a:rPr lang="it-IT" dirty="0"/>
            <a:t> </a:t>
          </a:r>
          <a:r>
            <a:rPr lang="it-IT" dirty="0" err="1"/>
            <a:t>among</a:t>
          </a:r>
          <a:r>
            <a:rPr lang="it-IT" dirty="0"/>
            <a:t> </a:t>
          </a:r>
          <a:r>
            <a:rPr lang="it-IT" dirty="0" err="1"/>
            <a:t>subranges</a:t>
          </a:r>
          <a:endParaRPr lang="en-GB" dirty="0"/>
        </a:p>
      </dgm:t>
    </dgm:pt>
    <dgm:pt modelId="{9413E22F-9E62-42FA-9949-AD1D902D0C46}" type="parTrans" cxnId="{BF7EB676-CE20-47E8-AD4F-A1A5593B141F}">
      <dgm:prSet/>
      <dgm:spPr/>
      <dgm:t>
        <a:bodyPr/>
        <a:lstStyle/>
        <a:p>
          <a:endParaRPr lang="en-GB"/>
        </a:p>
      </dgm:t>
    </dgm:pt>
    <dgm:pt modelId="{E2341B43-4666-49AB-AF30-C64F4D9EF177}" type="sibTrans" cxnId="{BF7EB676-CE20-47E8-AD4F-A1A5593B141F}">
      <dgm:prSet/>
      <dgm:spPr/>
      <dgm:t>
        <a:bodyPr/>
        <a:lstStyle/>
        <a:p>
          <a:endParaRPr lang="en-GB"/>
        </a:p>
      </dgm:t>
    </dgm:pt>
    <dgm:pt modelId="{F3420798-A4B6-4120-9037-CB65A3FD0F1C}">
      <dgm:prSet/>
      <dgm:spPr/>
      <dgm:t>
        <a:bodyPr/>
        <a:lstStyle/>
        <a:p>
          <a:r>
            <a:rPr lang="it-IT" dirty="0" err="1"/>
            <a:t>Truncate</a:t>
          </a:r>
          <a:r>
            <a:rPr lang="it-IT" dirty="0"/>
            <a:t> data of </a:t>
          </a:r>
          <a:r>
            <a:rPr lang="it-IT" dirty="0" err="1"/>
            <a:t>each</a:t>
          </a:r>
          <a:r>
            <a:rPr lang="it-IT" dirty="0"/>
            <a:t> </a:t>
          </a:r>
          <a:r>
            <a:rPr lang="it-IT" dirty="0" err="1"/>
            <a:t>subrange</a:t>
          </a:r>
          <a:r>
            <a:rPr lang="it-IT" dirty="0"/>
            <a:t> to match </a:t>
          </a:r>
          <a:r>
            <a:rPr lang="it-IT" dirty="0" err="1"/>
            <a:t>c_min</a:t>
          </a:r>
          <a:endParaRPr lang="en-GB" dirty="0"/>
        </a:p>
      </dgm:t>
    </dgm:pt>
    <dgm:pt modelId="{5EA85893-3A89-4616-97F8-C707C22C5092}" type="parTrans" cxnId="{BC2A5087-59E9-40EC-9934-8EA6E539E648}">
      <dgm:prSet/>
      <dgm:spPr/>
      <dgm:t>
        <a:bodyPr/>
        <a:lstStyle/>
        <a:p>
          <a:endParaRPr lang="en-GB"/>
        </a:p>
      </dgm:t>
    </dgm:pt>
    <dgm:pt modelId="{46447BA4-BCF9-4831-87FA-B80895C87BD5}" type="sibTrans" cxnId="{BC2A5087-59E9-40EC-9934-8EA6E539E648}">
      <dgm:prSet/>
      <dgm:spPr/>
      <dgm:t>
        <a:bodyPr/>
        <a:lstStyle/>
        <a:p>
          <a:endParaRPr lang="en-GB"/>
        </a:p>
      </dgm:t>
    </dgm:pt>
    <dgm:pt modelId="{CAA84269-7F59-4DDD-9A92-5FC0DC7B4933}">
      <dgm:prSet/>
      <dgm:spPr/>
      <dgm:t>
        <a:bodyPr/>
        <a:lstStyle/>
        <a:p>
          <a:r>
            <a:rPr lang="it-IT"/>
            <a:t>Only on training set</a:t>
          </a:r>
          <a:endParaRPr lang="en-GB"/>
        </a:p>
      </dgm:t>
    </dgm:pt>
    <dgm:pt modelId="{0A73D53D-08AA-44AF-A9BB-8DF5F98E5F95}" type="parTrans" cxnId="{EFFF2BD0-D259-4614-B52E-2E73A04599B9}">
      <dgm:prSet/>
      <dgm:spPr/>
      <dgm:t>
        <a:bodyPr/>
        <a:lstStyle/>
        <a:p>
          <a:endParaRPr lang="en-GB"/>
        </a:p>
      </dgm:t>
    </dgm:pt>
    <dgm:pt modelId="{8F2435A7-652D-44DE-B8D3-83D902329132}" type="sibTrans" cxnId="{EFFF2BD0-D259-4614-B52E-2E73A04599B9}">
      <dgm:prSet/>
      <dgm:spPr/>
      <dgm:t>
        <a:bodyPr/>
        <a:lstStyle/>
        <a:p>
          <a:endParaRPr lang="en-GB"/>
        </a:p>
      </dgm:t>
    </dgm:pt>
    <dgm:pt modelId="{3EDADC74-8994-4931-BD45-231FCAA32F89}">
      <dgm:prSet/>
      <dgm:spPr/>
      <dgm:t>
        <a:bodyPr/>
        <a:lstStyle/>
        <a:p>
          <a:r>
            <a:rPr lang="it-IT"/>
            <a:t>Test set is to be considered «unknown» until the end </a:t>
          </a:r>
          <a:endParaRPr lang="en-GB"/>
        </a:p>
      </dgm:t>
    </dgm:pt>
    <dgm:pt modelId="{31F1ACE6-534B-4D26-82B6-CA5417CD4EE3}" type="parTrans" cxnId="{F9E4DA5B-348A-41F4-8B90-7BF594D13911}">
      <dgm:prSet/>
      <dgm:spPr/>
      <dgm:t>
        <a:bodyPr/>
        <a:lstStyle/>
        <a:p>
          <a:endParaRPr lang="en-GB"/>
        </a:p>
      </dgm:t>
    </dgm:pt>
    <dgm:pt modelId="{2A967647-4DC2-46FF-8F46-819530422302}" type="sibTrans" cxnId="{F9E4DA5B-348A-41F4-8B90-7BF594D13911}">
      <dgm:prSet/>
      <dgm:spPr/>
      <dgm:t>
        <a:bodyPr/>
        <a:lstStyle/>
        <a:p>
          <a:endParaRPr lang="en-GB"/>
        </a:p>
      </dgm:t>
    </dgm:pt>
    <dgm:pt modelId="{AEB62ABF-EE5E-4207-84ED-039AF79CC004}" type="pres">
      <dgm:prSet presAssocID="{A0022103-F686-4CE1-A555-E3B9CDD4E66D}" presName="Name0" presStyleCnt="0">
        <dgm:presLayoutVars>
          <dgm:dir/>
          <dgm:animLvl val="lvl"/>
          <dgm:resizeHandles val="exact"/>
        </dgm:presLayoutVars>
      </dgm:prSet>
      <dgm:spPr/>
    </dgm:pt>
    <dgm:pt modelId="{F5A1E374-4841-46A3-ABB2-A22E5C9E957C}" type="pres">
      <dgm:prSet presAssocID="{99437920-4C91-4F60-91E5-AEA7746732D8}" presName="composite" presStyleCnt="0"/>
      <dgm:spPr/>
    </dgm:pt>
    <dgm:pt modelId="{2D964A47-7613-4056-B2F1-253A6CACF0C4}" type="pres">
      <dgm:prSet presAssocID="{99437920-4C91-4F60-91E5-AEA7746732D8}" presName="parTx" presStyleLbl="node1" presStyleIdx="0" presStyleCnt="4">
        <dgm:presLayoutVars>
          <dgm:chMax val="0"/>
          <dgm:chPref val="0"/>
          <dgm:bulletEnabled val="1"/>
        </dgm:presLayoutVars>
      </dgm:prSet>
      <dgm:spPr/>
    </dgm:pt>
    <dgm:pt modelId="{1EC9D254-D470-4C1A-8E54-27FA98892770}" type="pres">
      <dgm:prSet presAssocID="{99437920-4C91-4F60-91E5-AEA7746732D8}" presName="desTx" presStyleLbl="revTx" presStyleIdx="0" presStyleCnt="4">
        <dgm:presLayoutVars>
          <dgm:bulletEnabled val="1"/>
        </dgm:presLayoutVars>
      </dgm:prSet>
      <dgm:spPr/>
    </dgm:pt>
    <dgm:pt modelId="{468793CF-376F-4E65-B7D8-721F6873A423}" type="pres">
      <dgm:prSet presAssocID="{B54078A1-B202-4D58-A389-EECA148C411B}" presName="space" presStyleCnt="0"/>
      <dgm:spPr/>
    </dgm:pt>
    <dgm:pt modelId="{433D6D0D-CA6E-47AA-BCF4-D07653BF733A}" type="pres">
      <dgm:prSet presAssocID="{36258FFC-C662-4E81-BAC5-791A567BF97F}" presName="composite" presStyleCnt="0"/>
      <dgm:spPr/>
    </dgm:pt>
    <dgm:pt modelId="{B298F00B-EB7F-4DC7-B505-BE326CD2D6B6}" type="pres">
      <dgm:prSet presAssocID="{36258FFC-C662-4E81-BAC5-791A567BF97F}" presName="parTx" presStyleLbl="node1" presStyleIdx="1" presStyleCnt="4">
        <dgm:presLayoutVars>
          <dgm:chMax val="0"/>
          <dgm:chPref val="0"/>
          <dgm:bulletEnabled val="1"/>
        </dgm:presLayoutVars>
      </dgm:prSet>
      <dgm:spPr/>
    </dgm:pt>
    <dgm:pt modelId="{DBF3EF88-C310-492C-8E27-16EEB140E471}" type="pres">
      <dgm:prSet presAssocID="{36258FFC-C662-4E81-BAC5-791A567BF97F}" presName="desTx" presStyleLbl="revTx" presStyleIdx="1" presStyleCnt="4">
        <dgm:presLayoutVars>
          <dgm:bulletEnabled val="1"/>
        </dgm:presLayoutVars>
      </dgm:prSet>
      <dgm:spPr/>
    </dgm:pt>
    <dgm:pt modelId="{5459C547-E8C5-479D-A1A4-46A554D27A3F}" type="pres">
      <dgm:prSet presAssocID="{0BAD05DD-DA50-4804-A7C9-90067428B1D7}" presName="space" presStyleCnt="0"/>
      <dgm:spPr/>
    </dgm:pt>
    <dgm:pt modelId="{618EF121-D94B-4681-9B41-16309B9F2A34}" type="pres">
      <dgm:prSet presAssocID="{6A408A34-4D68-4699-ADC2-C08E835CE183}" presName="composite" presStyleCnt="0"/>
      <dgm:spPr/>
    </dgm:pt>
    <dgm:pt modelId="{7400D10D-745B-46C1-A1D3-C8D55AD45378}" type="pres">
      <dgm:prSet presAssocID="{6A408A34-4D68-4699-ADC2-C08E835CE183}" presName="parTx" presStyleLbl="node1" presStyleIdx="2" presStyleCnt="4">
        <dgm:presLayoutVars>
          <dgm:chMax val="0"/>
          <dgm:chPref val="0"/>
          <dgm:bulletEnabled val="1"/>
        </dgm:presLayoutVars>
      </dgm:prSet>
      <dgm:spPr/>
    </dgm:pt>
    <dgm:pt modelId="{E413DF56-FE3E-4A66-90C3-D46DC5489321}" type="pres">
      <dgm:prSet presAssocID="{6A408A34-4D68-4699-ADC2-C08E835CE183}" presName="desTx" presStyleLbl="revTx" presStyleIdx="2" presStyleCnt="4">
        <dgm:presLayoutVars>
          <dgm:bulletEnabled val="1"/>
        </dgm:presLayoutVars>
      </dgm:prSet>
      <dgm:spPr/>
    </dgm:pt>
    <dgm:pt modelId="{24B95579-29C2-408F-A0B2-12A196357452}" type="pres">
      <dgm:prSet presAssocID="{4066A41F-EB25-4911-B503-8A600533FE8D}" presName="space" presStyleCnt="0"/>
      <dgm:spPr/>
    </dgm:pt>
    <dgm:pt modelId="{ECC430C4-9AB4-4232-BDD2-4AD3B9A25414}" type="pres">
      <dgm:prSet presAssocID="{CAA84269-7F59-4DDD-9A92-5FC0DC7B4933}" presName="composite" presStyleCnt="0"/>
      <dgm:spPr/>
    </dgm:pt>
    <dgm:pt modelId="{E5045364-2772-4C74-A550-988D25B75555}" type="pres">
      <dgm:prSet presAssocID="{CAA84269-7F59-4DDD-9A92-5FC0DC7B4933}" presName="parTx" presStyleLbl="node1" presStyleIdx="3" presStyleCnt="4">
        <dgm:presLayoutVars>
          <dgm:chMax val="0"/>
          <dgm:chPref val="0"/>
          <dgm:bulletEnabled val="1"/>
        </dgm:presLayoutVars>
      </dgm:prSet>
      <dgm:spPr/>
    </dgm:pt>
    <dgm:pt modelId="{1B556D7A-5036-4B3C-8E58-3FD51FD648B2}" type="pres">
      <dgm:prSet presAssocID="{CAA84269-7F59-4DDD-9A92-5FC0DC7B4933}" presName="desTx" presStyleLbl="revTx" presStyleIdx="3" presStyleCnt="4">
        <dgm:presLayoutVars>
          <dgm:bulletEnabled val="1"/>
        </dgm:presLayoutVars>
      </dgm:prSet>
      <dgm:spPr/>
    </dgm:pt>
  </dgm:ptLst>
  <dgm:cxnLst>
    <dgm:cxn modelId="{D99D8309-0AA3-47CF-9474-57654BCE82BB}" srcId="{99437920-4C91-4F60-91E5-AEA7746732D8}" destId="{7E78930F-5BF2-4F39-9931-67CA05991A69}" srcOrd="0" destOrd="0" parTransId="{AD00E4EF-0A54-4364-A642-2E3EE80A22A0}" sibTransId="{861D7B23-81B3-4ABA-9C74-B81F23C4C404}"/>
    <dgm:cxn modelId="{144A9C10-9F36-47A5-BBE0-A4AEEC289BD4}" type="presOf" srcId="{2F80A98D-1ED8-4AAA-8D20-2D69E6438C08}" destId="{E413DF56-FE3E-4A66-90C3-D46DC5489321}" srcOrd="0" destOrd="0" presId="urn:microsoft.com/office/officeart/2005/8/layout/chevron1"/>
    <dgm:cxn modelId="{CB2F0013-6C07-4140-A84F-37A9FF9769C9}" type="presOf" srcId="{A0022103-F686-4CE1-A555-E3B9CDD4E66D}" destId="{AEB62ABF-EE5E-4207-84ED-039AF79CC004}" srcOrd="0" destOrd="0" presId="urn:microsoft.com/office/officeart/2005/8/layout/chevron1"/>
    <dgm:cxn modelId="{53FF4D25-0F99-4BD7-8C33-A0E524F5C9B0}" type="presOf" srcId="{CAA84269-7F59-4DDD-9A92-5FC0DC7B4933}" destId="{E5045364-2772-4C74-A550-988D25B75555}" srcOrd="0" destOrd="0" presId="urn:microsoft.com/office/officeart/2005/8/layout/chevron1"/>
    <dgm:cxn modelId="{C46E9633-FC13-4924-ABA9-A9308C4CEF05}" type="presOf" srcId="{B0D5AA8C-8750-4D8B-A97D-B2E5DC38666F}" destId="{1EC9D254-D470-4C1A-8E54-27FA98892770}" srcOrd="0" destOrd="1" presId="urn:microsoft.com/office/officeart/2005/8/layout/chevron1"/>
    <dgm:cxn modelId="{F9E4DA5B-348A-41F4-8B90-7BF594D13911}" srcId="{CAA84269-7F59-4DDD-9A92-5FC0DC7B4933}" destId="{3EDADC74-8994-4931-BD45-231FCAA32F89}" srcOrd="0" destOrd="0" parTransId="{31F1ACE6-534B-4D26-82B6-CA5417CD4EE3}" sibTransId="{2A967647-4DC2-46FF-8F46-819530422302}"/>
    <dgm:cxn modelId="{B0623C66-1578-47C4-AD57-EC08C0238364}" srcId="{36258FFC-C662-4E81-BAC5-791A567BF97F}" destId="{D5C2EE70-96A0-41E3-A010-03293980604D}" srcOrd="0" destOrd="0" parTransId="{E33AC9DF-2FE6-42E3-93DA-C5F9536E7494}" sibTransId="{F59C4D98-CEF2-4C93-B2A4-3F30C3B25EEF}"/>
    <dgm:cxn modelId="{2F4FCB6B-B0F0-4A61-9C3D-76E9A796B839}" type="presOf" srcId="{36258FFC-C662-4E81-BAC5-791A567BF97F}" destId="{B298F00B-EB7F-4DC7-B505-BE326CD2D6B6}" srcOrd="0" destOrd="0" presId="urn:microsoft.com/office/officeart/2005/8/layout/chevron1"/>
    <dgm:cxn modelId="{8F68A450-D777-4CFC-9D8F-B9BC7DD0E6DE}" srcId="{36258FFC-C662-4E81-BAC5-791A567BF97F}" destId="{BB0297C4-ED7D-4096-99E1-8F9FDA6A5CFD}" srcOrd="1" destOrd="0" parTransId="{CA074C40-3968-4A96-A683-5BD3ACADA1D1}" sibTransId="{CD2796A7-59D3-4616-BA32-9B3C5CAE8FB1}"/>
    <dgm:cxn modelId="{BF7EB676-CE20-47E8-AD4F-A1A5593B141F}" srcId="{6A408A34-4D68-4699-ADC2-C08E835CE183}" destId="{2F80A98D-1ED8-4AAA-8D20-2D69E6438C08}" srcOrd="0" destOrd="0" parTransId="{9413E22F-9E62-42FA-9949-AD1D902D0C46}" sibTransId="{E2341B43-4666-49AB-AF30-C64F4D9EF177}"/>
    <dgm:cxn modelId="{BC2A5087-59E9-40EC-9934-8EA6E539E648}" srcId="{6A408A34-4D68-4699-ADC2-C08E835CE183}" destId="{F3420798-A4B6-4120-9037-CB65A3FD0F1C}" srcOrd="1" destOrd="0" parTransId="{5EA85893-3A89-4616-97F8-C707C22C5092}" sibTransId="{46447BA4-BCF9-4831-87FA-B80895C87BD5}"/>
    <dgm:cxn modelId="{586477A1-393F-46A5-98E7-F1B6376D3C18}" type="presOf" srcId="{D5C2EE70-96A0-41E3-A010-03293980604D}" destId="{DBF3EF88-C310-492C-8E27-16EEB140E471}" srcOrd="0" destOrd="0" presId="urn:microsoft.com/office/officeart/2005/8/layout/chevron1"/>
    <dgm:cxn modelId="{1A81E8B0-B372-4F0F-A985-689AA1B51D3D}" type="presOf" srcId="{7E78930F-5BF2-4F39-9931-67CA05991A69}" destId="{1EC9D254-D470-4C1A-8E54-27FA98892770}" srcOrd="0" destOrd="0" presId="urn:microsoft.com/office/officeart/2005/8/layout/chevron1"/>
    <dgm:cxn modelId="{27E2D6B8-8857-4C4D-8007-E2376A3D570B}" type="presOf" srcId="{99437920-4C91-4F60-91E5-AEA7746732D8}" destId="{2D964A47-7613-4056-B2F1-253A6CACF0C4}" srcOrd="0" destOrd="0" presId="urn:microsoft.com/office/officeart/2005/8/layout/chevron1"/>
    <dgm:cxn modelId="{DF2090C2-10BD-4B86-BB13-68F88CC05668}" srcId="{A0022103-F686-4CE1-A555-E3B9CDD4E66D}" destId="{6A408A34-4D68-4699-ADC2-C08E835CE183}" srcOrd="2" destOrd="0" parTransId="{CD1A48F7-9CB4-4449-B0F9-AF45664357A9}" sibTransId="{4066A41F-EB25-4911-B503-8A600533FE8D}"/>
    <dgm:cxn modelId="{EFFF2BD0-D259-4614-B52E-2E73A04599B9}" srcId="{A0022103-F686-4CE1-A555-E3B9CDD4E66D}" destId="{CAA84269-7F59-4DDD-9A92-5FC0DC7B4933}" srcOrd="3" destOrd="0" parTransId="{0A73D53D-08AA-44AF-A9BB-8DF5F98E5F95}" sibTransId="{8F2435A7-652D-44DE-B8D3-83D902329132}"/>
    <dgm:cxn modelId="{744106D5-5F2B-402F-AF40-8CD406D77B8A}" srcId="{A0022103-F686-4CE1-A555-E3B9CDD4E66D}" destId="{99437920-4C91-4F60-91E5-AEA7746732D8}" srcOrd="0" destOrd="0" parTransId="{866D030F-38CA-4546-B22A-6130EC5DE7D1}" sibTransId="{B54078A1-B202-4D58-A389-EECA148C411B}"/>
    <dgm:cxn modelId="{C232D3DF-E948-4919-A575-D44F100233CD}" type="presOf" srcId="{3EDADC74-8994-4931-BD45-231FCAA32F89}" destId="{1B556D7A-5036-4B3C-8E58-3FD51FD648B2}" srcOrd="0" destOrd="0" presId="urn:microsoft.com/office/officeart/2005/8/layout/chevron1"/>
    <dgm:cxn modelId="{952A43E0-165B-4402-9A44-9B664E1B0EA4}" type="presOf" srcId="{BB0297C4-ED7D-4096-99E1-8F9FDA6A5CFD}" destId="{DBF3EF88-C310-492C-8E27-16EEB140E471}" srcOrd="0" destOrd="1" presId="urn:microsoft.com/office/officeart/2005/8/layout/chevron1"/>
    <dgm:cxn modelId="{185D00E5-ED18-45E4-820F-C1DB56DDB372}" type="presOf" srcId="{6A408A34-4D68-4699-ADC2-C08E835CE183}" destId="{7400D10D-745B-46C1-A1D3-C8D55AD45378}" srcOrd="0" destOrd="0" presId="urn:microsoft.com/office/officeart/2005/8/layout/chevron1"/>
    <dgm:cxn modelId="{A4AFCAE8-B169-4423-AD43-CC405EF74D43}" srcId="{99437920-4C91-4F60-91E5-AEA7746732D8}" destId="{B0D5AA8C-8750-4D8B-A97D-B2E5DC38666F}" srcOrd="1" destOrd="0" parTransId="{CD09C793-E3BD-4AB5-B96F-E6E5FDC4C2B1}" sibTransId="{4AC4968D-072B-47FC-A315-D878D2AA0A53}"/>
    <dgm:cxn modelId="{594230E9-BB65-430A-B4EF-568E045ADCF4}" type="presOf" srcId="{F3420798-A4B6-4120-9037-CB65A3FD0F1C}" destId="{E413DF56-FE3E-4A66-90C3-D46DC5489321}" srcOrd="0" destOrd="1" presId="urn:microsoft.com/office/officeart/2005/8/layout/chevron1"/>
    <dgm:cxn modelId="{B3A134FF-73F0-441B-A238-85E6C552B5F7}" srcId="{A0022103-F686-4CE1-A555-E3B9CDD4E66D}" destId="{36258FFC-C662-4E81-BAC5-791A567BF97F}" srcOrd="1" destOrd="0" parTransId="{444AF25A-0468-419D-9FAE-F0DC9C6A6175}" sibTransId="{0BAD05DD-DA50-4804-A7C9-90067428B1D7}"/>
    <dgm:cxn modelId="{5D6E8267-C87B-40F7-B79C-0CC2AFB0037B}" type="presParOf" srcId="{AEB62ABF-EE5E-4207-84ED-039AF79CC004}" destId="{F5A1E374-4841-46A3-ABB2-A22E5C9E957C}" srcOrd="0" destOrd="0" presId="urn:microsoft.com/office/officeart/2005/8/layout/chevron1"/>
    <dgm:cxn modelId="{8AB4CE6F-0486-450B-AA12-AB425060DAC1}" type="presParOf" srcId="{F5A1E374-4841-46A3-ABB2-A22E5C9E957C}" destId="{2D964A47-7613-4056-B2F1-253A6CACF0C4}" srcOrd="0" destOrd="0" presId="urn:microsoft.com/office/officeart/2005/8/layout/chevron1"/>
    <dgm:cxn modelId="{6C58805D-7693-465E-B3A6-34FA53C70414}" type="presParOf" srcId="{F5A1E374-4841-46A3-ABB2-A22E5C9E957C}" destId="{1EC9D254-D470-4C1A-8E54-27FA98892770}" srcOrd="1" destOrd="0" presId="urn:microsoft.com/office/officeart/2005/8/layout/chevron1"/>
    <dgm:cxn modelId="{4EBD8F19-8DAC-4745-9BC4-D6A9437D683C}" type="presParOf" srcId="{AEB62ABF-EE5E-4207-84ED-039AF79CC004}" destId="{468793CF-376F-4E65-B7D8-721F6873A423}" srcOrd="1" destOrd="0" presId="urn:microsoft.com/office/officeart/2005/8/layout/chevron1"/>
    <dgm:cxn modelId="{A769D85F-E641-4FC3-A590-A352438CD56C}" type="presParOf" srcId="{AEB62ABF-EE5E-4207-84ED-039AF79CC004}" destId="{433D6D0D-CA6E-47AA-BCF4-D07653BF733A}" srcOrd="2" destOrd="0" presId="urn:microsoft.com/office/officeart/2005/8/layout/chevron1"/>
    <dgm:cxn modelId="{4620A6C5-67AB-478B-B284-374B00E924EA}" type="presParOf" srcId="{433D6D0D-CA6E-47AA-BCF4-D07653BF733A}" destId="{B298F00B-EB7F-4DC7-B505-BE326CD2D6B6}" srcOrd="0" destOrd="0" presId="urn:microsoft.com/office/officeart/2005/8/layout/chevron1"/>
    <dgm:cxn modelId="{B3AA0FAA-B3FF-417D-88E9-C098DD4C3D96}" type="presParOf" srcId="{433D6D0D-CA6E-47AA-BCF4-D07653BF733A}" destId="{DBF3EF88-C310-492C-8E27-16EEB140E471}" srcOrd="1" destOrd="0" presId="urn:microsoft.com/office/officeart/2005/8/layout/chevron1"/>
    <dgm:cxn modelId="{B1BCE09A-F5D3-49C6-B644-FEA78FF99013}" type="presParOf" srcId="{AEB62ABF-EE5E-4207-84ED-039AF79CC004}" destId="{5459C547-E8C5-479D-A1A4-46A554D27A3F}" srcOrd="3" destOrd="0" presId="urn:microsoft.com/office/officeart/2005/8/layout/chevron1"/>
    <dgm:cxn modelId="{4D32C079-BDB9-4917-8AEE-552631E2F3CF}" type="presParOf" srcId="{AEB62ABF-EE5E-4207-84ED-039AF79CC004}" destId="{618EF121-D94B-4681-9B41-16309B9F2A34}" srcOrd="4" destOrd="0" presId="urn:microsoft.com/office/officeart/2005/8/layout/chevron1"/>
    <dgm:cxn modelId="{EB589E3F-5A35-48CF-9264-F3A8DDE4394D}" type="presParOf" srcId="{618EF121-D94B-4681-9B41-16309B9F2A34}" destId="{7400D10D-745B-46C1-A1D3-C8D55AD45378}" srcOrd="0" destOrd="0" presId="urn:microsoft.com/office/officeart/2005/8/layout/chevron1"/>
    <dgm:cxn modelId="{7468A578-00B4-46AA-85EA-6EE793B48561}" type="presParOf" srcId="{618EF121-D94B-4681-9B41-16309B9F2A34}" destId="{E413DF56-FE3E-4A66-90C3-D46DC5489321}" srcOrd="1" destOrd="0" presId="urn:microsoft.com/office/officeart/2005/8/layout/chevron1"/>
    <dgm:cxn modelId="{5538A53C-FD0A-4AF4-944D-A83532D80408}" type="presParOf" srcId="{AEB62ABF-EE5E-4207-84ED-039AF79CC004}" destId="{24B95579-29C2-408F-A0B2-12A196357452}" srcOrd="5" destOrd="0" presId="urn:microsoft.com/office/officeart/2005/8/layout/chevron1"/>
    <dgm:cxn modelId="{6AD19A75-0951-4A95-B879-88E837A07DEF}" type="presParOf" srcId="{AEB62ABF-EE5E-4207-84ED-039AF79CC004}" destId="{ECC430C4-9AB4-4232-BDD2-4AD3B9A25414}" srcOrd="6" destOrd="0" presId="urn:microsoft.com/office/officeart/2005/8/layout/chevron1"/>
    <dgm:cxn modelId="{3738FF80-C3C0-404F-835B-FF9776F258F7}" type="presParOf" srcId="{ECC430C4-9AB4-4232-BDD2-4AD3B9A25414}" destId="{E5045364-2772-4C74-A550-988D25B75555}" srcOrd="0" destOrd="0" presId="urn:microsoft.com/office/officeart/2005/8/layout/chevron1"/>
    <dgm:cxn modelId="{3E0D52CF-2E68-487D-8F88-DFAB8FA19154}" type="presParOf" srcId="{ECC430C4-9AB4-4232-BDD2-4AD3B9A25414}" destId="{1B556D7A-5036-4B3C-8E58-3FD51FD648B2}"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5.xml><?xml version="1.0" encoding="utf-8"?>
<dgm:dataModel xmlns:dgm="http://schemas.openxmlformats.org/drawingml/2006/diagram" xmlns:a="http://schemas.openxmlformats.org/drawingml/2006/main">
  <dgm:ptLst>
    <dgm:pt modelId="{5A4873E6-055B-45B0-9C7F-3E43E371F6C8}" type="doc">
      <dgm:prSet loTypeId="urn:microsoft.com/office/officeart/2005/8/layout/lProcess1" loCatId="process" qsTypeId="urn:microsoft.com/office/officeart/2005/8/quickstyle/simple1" qsCatId="simple" csTypeId="urn:microsoft.com/office/officeart/2005/8/colors/accent1_3" csCatId="accent1" phldr="1"/>
      <dgm:spPr/>
      <dgm:t>
        <a:bodyPr/>
        <a:lstStyle/>
        <a:p>
          <a:endParaRPr lang="en-GB"/>
        </a:p>
      </dgm:t>
    </dgm:pt>
    <dgm:pt modelId="{D0E22A87-1F5C-4A7B-9401-BFF3A370B946}">
      <dgm:prSet/>
      <dgm:spPr/>
      <dgm:t>
        <a:bodyPr/>
        <a:lstStyle/>
        <a:p>
          <a:r>
            <a:rPr lang="it-IT"/>
            <a:t>MIMIC may be insufficient</a:t>
          </a:r>
          <a:endParaRPr lang="en-GB"/>
        </a:p>
      </dgm:t>
    </dgm:pt>
    <dgm:pt modelId="{251E4E82-0A83-49F9-BB93-C1D4B235247C}" type="parTrans" cxnId="{A06EB220-9300-48B4-8D12-64DB62A8D714}">
      <dgm:prSet/>
      <dgm:spPr/>
      <dgm:t>
        <a:bodyPr/>
        <a:lstStyle/>
        <a:p>
          <a:endParaRPr lang="en-GB"/>
        </a:p>
      </dgm:t>
    </dgm:pt>
    <dgm:pt modelId="{7ABDCAA9-D58E-41BA-93B8-5835889366A1}" type="sibTrans" cxnId="{A06EB220-9300-48B4-8D12-64DB62A8D714}">
      <dgm:prSet/>
      <dgm:spPr/>
      <dgm:t>
        <a:bodyPr/>
        <a:lstStyle/>
        <a:p>
          <a:endParaRPr lang="en-GB"/>
        </a:p>
      </dgm:t>
    </dgm:pt>
    <dgm:pt modelId="{D91989B5-E877-4F6C-A93D-EC33DDC6BB33}">
      <dgm:prSet/>
      <dgm:spPr/>
      <dgm:t>
        <a:bodyPr/>
        <a:lstStyle/>
        <a:p>
          <a:r>
            <a:rPr lang="it-IT"/>
            <a:t>Only patients in ICU -&gt; less variability</a:t>
          </a:r>
          <a:endParaRPr lang="en-GB"/>
        </a:p>
      </dgm:t>
    </dgm:pt>
    <dgm:pt modelId="{90918549-E54C-4BFF-802B-0B89EC7DB63C}" type="parTrans" cxnId="{D223B521-D94B-41FD-8C40-28EE727DCB00}">
      <dgm:prSet/>
      <dgm:spPr/>
      <dgm:t>
        <a:bodyPr/>
        <a:lstStyle/>
        <a:p>
          <a:endParaRPr lang="en-GB"/>
        </a:p>
      </dgm:t>
    </dgm:pt>
    <dgm:pt modelId="{738C51C9-84C3-4781-9985-4B24ADD84BE4}" type="sibTrans" cxnId="{D223B521-D94B-41FD-8C40-28EE727DCB00}">
      <dgm:prSet/>
      <dgm:spPr/>
      <dgm:t>
        <a:bodyPr/>
        <a:lstStyle/>
        <a:p>
          <a:endParaRPr lang="en-GB"/>
        </a:p>
      </dgm:t>
    </dgm:pt>
    <dgm:pt modelId="{A9961087-8A1C-45C3-8490-32A19B9B11DC}">
      <dgm:prSet/>
      <dgm:spPr/>
      <dgm:t>
        <a:bodyPr/>
        <a:lstStyle/>
        <a:p>
          <a:r>
            <a:rPr lang="it-IT"/>
            <a:t>No demographic features (only age and sex)</a:t>
          </a:r>
          <a:endParaRPr lang="en-GB"/>
        </a:p>
      </dgm:t>
    </dgm:pt>
    <dgm:pt modelId="{CB978CE6-42D4-40A3-886B-E65C16D0693A}" type="parTrans" cxnId="{608AE36C-C6E7-4E79-8C50-5B80CA250306}">
      <dgm:prSet/>
      <dgm:spPr/>
      <dgm:t>
        <a:bodyPr/>
        <a:lstStyle/>
        <a:p>
          <a:endParaRPr lang="en-GB"/>
        </a:p>
      </dgm:t>
    </dgm:pt>
    <dgm:pt modelId="{8A03C731-A6F9-4AFF-8AA4-C847A4BC62E3}" type="sibTrans" cxnId="{608AE36C-C6E7-4E79-8C50-5B80CA250306}">
      <dgm:prSet/>
      <dgm:spPr/>
      <dgm:t>
        <a:bodyPr/>
        <a:lstStyle/>
        <a:p>
          <a:endParaRPr lang="en-GB"/>
        </a:p>
      </dgm:t>
    </dgm:pt>
    <dgm:pt modelId="{610035ED-C754-489C-A228-345095813B62}">
      <dgm:prSet/>
      <dgm:spPr/>
      <dgm:t>
        <a:bodyPr/>
        <a:lstStyle/>
        <a:p>
          <a:r>
            <a:rPr lang="it-IT"/>
            <a:t>VitalDB dataset</a:t>
          </a:r>
          <a:endParaRPr lang="en-GB"/>
        </a:p>
      </dgm:t>
    </dgm:pt>
    <dgm:pt modelId="{01732BEA-9862-435E-B7A5-022731A33F5D}" type="parTrans" cxnId="{CAC92784-1A9E-45E1-8012-5724AB34B88C}">
      <dgm:prSet/>
      <dgm:spPr/>
      <dgm:t>
        <a:bodyPr/>
        <a:lstStyle/>
        <a:p>
          <a:endParaRPr lang="en-GB"/>
        </a:p>
      </dgm:t>
    </dgm:pt>
    <dgm:pt modelId="{72E28D5A-017A-4D26-AEBD-BEC90973B829}" type="sibTrans" cxnId="{CAC92784-1A9E-45E1-8012-5724AB34B88C}">
      <dgm:prSet/>
      <dgm:spPr/>
      <dgm:t>
        <a:bodyPr/>
        <a:lstStyle/>
        <a:p>
          <a:endParaRPr lang="en-GB"/>
        </a:p>
      </dgm:t>
    </dgm:pt>
    <dgm:pt modelId="{0B55327A-780A-47E5-A7B6-5423479EF5E3}">
      <dgm:prSet/>
      <dgm:spPr/>
      <dgm:t>
        <a:bodyPr/>
        <a:lstStyle/>
        <a:p>
          <a:r>
            <a:rPr lang="it-IT" dirty="0" err="1"/>
            <a:t>Patients</a:t>
          </a:r>
          <a:r>
            <a:rPr lang="it-IT" dirty="0"/>
            <a:t> from non-</a:t>
          </a:r>
          <a:r>
            <a:rPr lang="it-IT" dirty="0" err="1"/>
            <a:t>cardiac</a:t>
          </a:r>
          <a:r>
            <a:rPr lang="it-IT" dirty="0"/>
            <a:t> surgery</a:t>
          </a:r>
          <a:endParaRPr lang="en-GB" dirty="0"/>
        </a:p>
      </dgm:t>
    </dgm:pt>
    <dgm:pt modelId="{D8D6FAD5-BC6B-4C13-B568-7FF202001752}" type="parTrans" cxnId="{94872975-C711-43EC-AFB0-0905A1AF77A0}">
      <dgm:prSet/>
      <dgm:spPr/>
      <dgm:t>
        <a:bodyPr/>
        <a:lstStyle/>
        <a:p>
          <a:endParaRPr lang="en-GB"/>
        </a:p>
      </dgm:t>
    </dgm:pt>
    <dgm:pt modelId="{14985872-3208-4E47-A290-3E3BBF3C3B64}" type="sibTrans" cxnId="{94872975-C711-43EC-AFB0-0905A1AF77A0}">
      <dgm:prSet/>
      <dgm:spPr/>
      <dgm:t>
        <a:bodyPr/>
        <a:lstStyle/>
        <a:p>
          <a:endParaRPr lang="en-GB"/>
        </a:p>
      </dgm:t>
    </dgm:pt>
    <dgm:pt modelId="{1390A01C-A6D0-4213-8743-CBEF17A3D7CA}">
      <dgm:prSet/>
      <dgm:spPr/>
      <dgm:t>
        <a:bodyPr/>
        <a:lstStyle/>
        <a:p>
          <a:r>
            <a:rPr lang="en-GB" dirty="0"/>
            <a:t>Provides ABP, PPG, age, sex, weight, height and BMI</a:t>
          </a:r>
        </a:p>
      </dgm:t>
    </dgm:pt>
    <dgm:pt modelId="{439FC969-C3CC-4A36-AAD4-47BEDDF459C3}" type="parTrans" cxnId="{676620E8-5CD6-467E-B54A-7CD74E9AFFAC}">
      <dgm:prSet/>
      <dgm:spPr/>
      <dgm:t>
        <a:bodyPr/>
        <a:lstStyle/>
        <a:p>
          <a:endParaRPr lang="en-GB"/>
        </a:p>
      </dgm:t>
    </dgm:pt>
    <dgm:pt modelId="{77366D0B-8FE0-42ED-8734-F73749A89E7D}" type="sibTrans" cxnId="{676620E8-5CD6-467E-B54A-7CD74E9AFFAC}">
      <dgm:prSet/>
      <dgm:spPr/>
      <dgm:t>
        <a:bodyPr/>
        <a:lstStyle/>
        <a:p>
          <a:endParaRPr lang="en-GB"/>
        </a:p>
      </dgm:t>
    </dgm:pt>
    <dgm:pt modelId="{2AB4F422-82FA-4C95-AB00-A7F126B6F53D}">
      <dgm:prSet/>
      <dgm:spPr/>
      <dgm:t>
        <a:bodyPr/>
        <a:lstStyle/>
        <a:p>
          <a:r>
            <a:rPr lang="it-IT" dirty="0" err="1"/>
            <a:t>Adapting</a:t>
          </a:r>
          <a:r>
            <a:rPr lang="it-IT" dirty="0"/>
            <a:t> </a:t>
          </a:r>
          <a:r>
            <a:rPr lang="it-IT" dirty="0" err="1"/>
            <a:t>signals</a:t>
          </a:r>
          <a:endParaRPr lang="it-IT" dirty="0"/>
        </a:p>
      </dgm:t>
    </dgm:pt>
    <dgm:pt modelId="{7A2E20C5-FA4F-4B5D-9825-37A065C17BC9}" type="parTrans" cxnId="{BF335CBE-12E9-475B-888E-AC7359286D95}">
      <dgm:prSet/>
      <dgm:spPr/>
      <dgm:t>
        <a:bodyPr/>
        <a:lstStyle/>
        <a:p>
          <a:endParaRPr lang="en-GB"/>
        </a:p>
      </dgm:t>
    </dgm:pt>
    <dgm:pt modelId="{E722BAF2-83AE-42D4-82BD-220D76974E18}" type="sibTrans" cxnId="{BF335CBE-12E9-475B-888E-AC7359286D95}">
      <dgm:prSet/>
      <dgm:spPr/>
      <dgm:t>
        <a:bodyPr/>
        <a:lstStyle/>
        <a:p>
          <a:endParaRPr lang="en-GB"/>
        </a:p>
      </dgm:t>
    </dgm:pt>
    <dgm:pt modelId="{6379E672-6504-455B-BA20-15CEAE900E65}">
      <dgm:prSet/>
      <dgm:spPr/>
      <dgm:t>
        <a:bodyPr/>
        <a:lstStyle/>
        <a:p>
          <a:r>
            <a:rPr lang="it-IT" dirty="0" err="1"/>
            <a:t>Sampled</a:t>
          </a:r>
          <a:r>
            <a:rPr lang="it-IT" dirty="0"/>
            <a:t> </a:t>
          </a:r>
          <a:r>
            <a:rPr lang="it-IT" dirty="0" err="1"/>
            <a:t>at</a:t>
          </a:r>
          <a:r>
            <a:rPr lang="it-IT" dirty="0"/>
            <a:t> 500 Hz, </a:t>
          </a:r>
          <a:r>
            <a:rPr lang="it-IT" dirty="0" err="1"/>
            <a:t>decimated</a:t>
          </a:r>
          <a:r>
            <a:rPr lang="it-IT" dirty="0"/>
            <a:t> to 125 Hz</a:t>
          </a:r>
          <a:endParaRPr lang="en-GB" dirty="0"/>
        </a:p>
      </dgm:t>
    </dgm:pt>
    <dgm:pt modelId="{DB862B54-B50E-448B-83DF-2540E2B6D401}" type="parTrans" cxnId="{A207B997-F499-43FA-9417-FFFF4C0231E6}">
      <dgm:prSet/>
      <dgm:spPr/>
      <dgm:t>
        <a:bodyPr/>
        <a:lstStyle/>
        <a:p>
          <a:endParaRPr lang="en-GB"/>
        </a:p>
      </dgm:t>
    </dgm:pt>
    <dgm:pt modelId="{46610EC2-46EC-4499-B800-64B951EB515E}" type="sibTrans" cxnId="{A207B997-F499-43FA-9417-FFFF4C0231E6}">
      <dgm:prSet/>
      <dgm:spPr/>
      <dgm:t>
        <a:bodyPr/>
        <a:lstStyle/>
        <a:p>
          <a:endParaRPr lang="en-GB"/>
        </a:p>
      </dgm:t>
    </dgm:pt>
    <dgm:pt modelId="{823163A8-2927-4DDD-AB20-0E6BF9C74157}">
      <dgm:prSet/>
      <dgm:spPr/>
      <dgm:t>
        <a:bodyPr/>
        <a:lstStyle/>
        <a:p>
          <a:r>
            <a:rPr lang="it-IT" dirty="0"/>
            <a:t>Workflow </a:t>
          </a:r>
          <a:r>
            <a:rPr lang="it-IT" dirty="0" err="1"/>
            <a:t>don’t</a:t>
          </a:r>
          <a:r>
            <a:rPr lang="it-IT" dirty="0"/>
            <a:t> </a:t>
          </a:r>
          <a:r>
            <a:rPr lang="it-IT" dirty="0" err="1"/>
            <a:t>change</a:t>
          </a:r>
          <a:r>
            <a:rPr lang="it-IT" dirty="0"/>
            <a:t>!</a:t>
          </a:r>
          <a:endParaRPr lang="en-GB" dirty="0"/>
        </a:p>
      </dgm:t>
    </dgm:pt>
    <dgm:pt modelId="{DD268063-5FE0-4769-A224-CBAD1EF5AA4E}" type="parTrans" cxnId="{B36D4547-C4D4-4CC7-9D7F-7A477522C6AE}">
      <dgm:prSet/>
      <dgm:spPr/>
      <dgm:t>
        <a:bodyPr/>
        <a:lstStyle/>
        <a:p>
          <a:endParaRPr lang="en-GB"/>
        </a:p>
      </dgm:t>
    </dgm:pt>
    <dgm:pt modelId="{7A81E058-4C63-47DF-A1DF-1FA211ED41D1}" type="sibTrans" cxnId="{B36D4547-C4D4-4CC7-9D7F-7A477522C6AE}">
      <dgm:prSet/>
      <dgm:spPr/>
      <dgm:t>
        <a:bodyPr/>
        <a:lstStyle/>
        <a:p>
          <a:endParaRPr lang="en-GB"/>
        </a:p>
      </dgm:t>
    </dgm:pt>
    <dgm:pt modelId="{86709549-5B16-48D1-B4D1-195AF9E3766D}" type="pres">
      <dgm:prSet presAssocID="{5A4873E6-055B-45B0-9C7F-3E43E371F6C8}" presName="Name0" presStyleCnt="0">
        <dgm:presLayoutVars>
          <dgm:dir/>
          <dgm:animLvl val="lvl"/>
          <dgm:resizeHandles val="exact"/>
        </dgm:presLayoutVars>
      </dgm:prSet>
      <dgm:spPr/>
    </dgm:pt>
    <dgm:pt modelId="{12858AF4-33D2-4914-B1ED-B7E4CD2918EF}" type="pres">
      <dgm:prSet presAssocID="{D0E22A87-1F5C-4A7B-9401-BFF3A370B946}" presName="vertFlow" presStyleCnt="0"/>
      <dgm:spPr/>
    </dgm:pt>
    <dgm:pt modelId="{3A727277-E509-40BC-A7BC-C5DF693D6BD6}" type="pres">
      <dgm:prSet presAssocID="{D0E22A87-1F5C-4A7B-9401-BFF3A370B946}" presName="header" presStyleLbl="node1" presStyleIdx="0" presStyleCnt="3"/>
      <dgm:spPr/>
    </dgm:pt>
    <dgm:pt modelId="{F51153CA-2DF3-4E8B-AA2A-EAE1DA3842CC}" type="pres">
      <dgm:prSet presAssocID="{90918549-E54C-4BFF-802B-0B89EC7DB63C}" presName="parTrans" presStyleLbl="sibTrans2D1" presStyleIdx="0" presStyleCnt="6"/>
      <dgm:spPr/>
    </dgm:pt>
    <dgm:pt modelId="{2538394F-0CD1-4240-AAE9-015336DD6D7D}" type="pres">
      <dgm:prSet presAssocID="{D91989B5-E877-4F6C-A93D-EC33DDC6BB33}" presName="child" presStyleLbl="alignAccFollowNode1" presStyleIdx="0" presStyleCnt="6">
        <dgm:presLayoutVars>
          <dgm:chMax val="0"/>
          <dgm:bulletEnabled val="1"/>
        </dgm:presLayoutVars>
      </dgm:prSet>
      <dgm:spPr/>
    </dgm:pt>
    <dgm:pt modelId="{7177ED4A-00A8-4C37-BFD5-D23325A14AB7}" type="pres">
      <dgm:prSet presAssocID="{738C51C9-84C3-4781-9985-4B24ADD84BE4}" presName="sibTrans" presStyleLbl="sibTrans2D1" presStyleIdx="1" presStyleCnt="6"/>
      <dgm:spPr/>
    </dgm:pt>
    <dgm:pt modelId="{08912F3B-5398-478C-8846-9E4A61EF8387}" type="pres">
      <dgm:prSet presAssocID="{A9961087-8A1C-45C3-8490-32A19B9B11DC}" presName="child" presStyleLbl="alignAccFollowNode1" presStyleIdx="1" presStyleCnt="6">
        <dgm:presLayoutVars>
          <dgm:chMax val="0"/>
          <dgm:bulletEnabled val="1"/>
        </dgm:presLayoutVars>
      </dgm:prSet>
      <dgm:spPr/>
    </dgm:pt>
    <dgm:pt modelId="{6403B63D-16E7-47FC-A9F4-FDA24E512A25}" type="pres">
      <dgm:prSet presAssocID="{D0E22A87-1F5C-4A7B-9401-BFF3A370B946}" presName="hSp" presStyleCnt="0"/>
      <dgm:spPr/>
    </dgm:pt>
    <dgm:pt modelId="{A2E4526B-4340-4D85-9E59-7BA1828A2B05}" type="pres">
      <dgm:prSet presAssocID="{610035ED-C754-489C-A228-345095813B62}" presName="vertFlow" presStyleCnt="0"/>
      <dgm:spPr/>
    </dgm:pt>
    <dgm:pt modelId="{454475BB-1F06-4015-981B-033AB23D559F}" type="pres">
      <dgm:prSet presAssocID="{610035ED-C754-489C-A228-345095813B62}" presName="header" presStyleLbl="node1" presStyleIdx="1" presStyleCnt="3"/>
      <dgm:spPr/>
    </dgm:pt>
    <dgm:pt modelId="{246EC005-E7CF-4C92-B43F-C112697E2483}" type="pres">
      <dgm:prSet presAssocID="{D8D6FAD5-BC6B-4C13-B568-7FF202001752}" presName="parTrans" presStyleLbl="sibTrans2D1" presStyleIdx="2" presStyleCnt="6"/>
      <dgm:spPr/>
    </dgm:pt>
    <dgm:pt modelId="{0CB44294-EFAC-493A-91B7-7D474F55A511}" type="pres">
      <dgm:prSet presAssocID="{0B55327A-780A-47E5-A7B6-5423479EF5E3}" presName="child" presStyleLbl="alignAccFollowNode1" presStyleIdx="2" presStyleCnt="6">
        <dgm:presLayoutVars>
          <dgm:chMax val="0"/>
          <dgm:bulletEnabled val="1"/>
        </dgm:presLayoutVars>
      </dgm:prSet>
      <dgm:spPr/>
    </dgm:pt>
    <dgm:pt modelId="{BC764132-D46B-4951-8B91-55FEA8669930}" type="pres">
      <dgm:prSet presAssocID="{14985872-3208-4E47-A290-3E3BBF3C3B64}" presName="sibTrans" presStyleLbl="sibTrans2D1" presStyleIdx="3" presStyleCnt="6"/>
      <dgm:spPr/>
    </dgm:pt>
    <dgm:pt modelId="{D17CD958-0E35-4EA8-931D-2BEBC1247EC6}" type="pres">
      <dgm:prSet presAssocID="{1390A01C-A6D0-4213-8743-CBEF17A3D7CA}" presName="child" presStyleLbl="alignAccFollowNode1" presStyleIdx="3" presStyleCnt="6">
        <dgm:presLayoutVars>
          <dgm:chMax val="0"/>
          <dgm:bulletEnabled val="1"/>
        </dgm:presLayoutVars>
      </dgm:prSet>
      <dgm:spPr/>
    </dgm:pt>
    <dgm:pt modelId="{60A1FD2E-43A8-433E-8CF3-C4310DD9BE9B}" type="pres">
      <dgm:prSet presAssocID="{610035ED-C754-489C-A228-345095813B62}" presName="hSp" presStyleCnt="0"/>
      <dgm:spPr/>
    </dgm:pt>
    <dgm:pt modelId="{173A5513-46A6-4EBE-A675-1BCE0FBAF7CC}" type="pres">
      <dgm:prSet presAssocID="{2AB4F422-82FA-4C95-AB00-A7F126B6F53D}" presName="vertFlow" presStyleCnt="0"/>
      <dgm:spPr/>
    </dgm:pt>
    <dgm:pt modelId="{8DCAD094-51E5-4FB7-8A2B-D2E52F7799CF}" type="pres">
      <dgm:prSet presAssocID="{2AB4F422-82FA-4C95-AB00-A7F126B6F53D}" presName="header" presStyleLbl="node1" presStyleIdx="2" presStyleCnt="3"/>
      <dgm:spPr/>
    </dgm:pt>
    <dgm:pt modelId="{793B4E73-3F0B-40EC-8954-F27E3DF09C97}" type="pres">
      <dgm:prSet presAssocID="{DB862B54-B50E-448B-83DF-2540E2B6D401}" presName="parTrans" presStyleLbl="sibTrans2D1" presStyleIdx="4" presStyleCnt="6"/>
      <dgm:spPr/>
    </dgm:pt>
    <dgm:pt modelId="{DCF15E77-1110-4537-B384-8BAEF421A331}" type="pres">
      <dgm:prSet presAssocID="{6379E672-6504-455B-BA20-15CEAE900E65}" presName="child" presStyleLbl="alignAccFollowNode1" presStyleIdx="4" presStyleCnt="6">
        <dgm:presLayoutVars>
          <dgm:chMax val="0"/>
          <dgm:bulletEnabled val="1"/>
        </dgm:presLayoutVars>
      </dgm:prSet>
      <dgm:spPr/>
    </dgm:pt>
    <dgm:pt modelId="{CE9A0DE8-C357-4580-B792-A662C7FAAABE}" type="pres">
      <dgm:prSet presAssocID="{46610EC2-46EC-4499-B800-64B951EB515E}" presName="sibTrans" presStyleLbl="sibTrans2D1" presStyleIdx="5" presStyleCnt="6"/>
      <dgm:spPr/>
    </dgm:pt>
    <dgm:pt modelId="{E9CB70A2-530E-4F97-99A6-322B87939D6E}" type="pres">
      <dgm:prSet presAssocID="{823163A8-2927-4DDD-AB20-0E6BF9C74157}" presName="child" presStyleLbl="alignAccFollowNode1" presStyleIdx="5" presStyleCnt="6">
        <dgm:presLayoutVars>
          <dgm:chMax val="0"/>
          <dgm:bulletEnabled val="1"/>
        </dgm:presLayoutVars>
      </dgm:prSet>
      <dgm:spPr/>
    </dgm:pt>
  </dgm:ptLst>
  <dgm:cxnLst>
    <dgm:cxn modelId="{F6E0A008-CF34-4B78-8B46-24505D84E7A6}" type="presOf" srcId="{14985872-3208-4E47-A290-3E3BBF3C3B64}" destId="{BC764132-D46B-4951-8B91-55FEA8669930}" srcOrd="0" destOrd="0" presId="urn:microsoft.com/office/officeart/2005/8/layout/lProcess1"/>
    <dgm:cxn modelId="{20ACB616-5156-4D13-9911-1F674316DA31}" type="presOf" srcId="{1390A01C-A6D0-4213-8743-CBEF17A3D7CA}" destId="{D17CD958-0E35-4EA8-931D-2BEBC1247EC6}" srcOrd="0" destOrd="0" presId="urn:microsoft.com/office/officeart/2005/8/layout/lProcess1"/>
    <dgm:cxn modelId="{A06EB220-9300-48B4-8D12-64DB62A8D714}" srcId="{5A4873E6-055B-45B0-9C7F-3E43E371F6C8}" destId="{D0E22A87-1F5C-4A7B-9401-BFF3A370B946}" srcOrd="0" destOrd="0" parTransId="{251E4E82-0A83-49F9-BB93-C1D4B235247C}" sibTransId="{7ABDCAA9-D58E-41BA-93B8-5835889366A1}"/>
    <dgm:cxn modelId="{D223B521-D94B-41FD-8C40-28EE727DCB00}" srcId="{D0E22A87-1F5C-4A7B-9401-BFF3A370B946}" destId="{D91989B5-E877-4F6C-A93D-EC33DDC6BB33}" srcOrd="0" destOrd="0" parTransId="{90918549-E54C-4BFF-802B-0B89EC7DB63C}" sibTransId="{738C51C9-84C3-4781-9985-4B24ADD84BE4}"/>
    <dgm:cxn modelId="{54F56A2D-71DD-43FF-A7AA-9374562C3D70}" type="presOf" srcId="{A9961087-8A1C-45C3-8490-32A19B9B11DC}" destId="{08912F3B-5398-478C-8846-9E4A61EF8387}" srcOrd="0" destOrd="0" presId="urn:microsoft.com/office/officeart/2005/8/layout/lProcess1"/>
    <dgm:cxn modelId="{03BB4D33-9E46-4FF2-99BE-55A3941D7CF1}" type="presOf" srcId="{D8D6FAD5-BC6B-4C13-B568-7FF202001752}" destId="{246EC005-E7CF-4C92-B43F-C112697E2483}" srcOrd="0" destOrd="0" presId="urn:microsoft.com/office/officeart/2005/8/layout/lProcess1"/>
    <dgm:cxn modelId="{63C7813B-05FC-4C62-BA89-2D7831C8DD5A}" type="presOf" srcId="{0B55327A-780A-47E5-A7B6-5423479EF5E3}" destId="{0CB44294-EFAC-493A-91B7-7D474F55A511}" srcOrd="0" destOrd="0" presId="urn:microsoft.com/office/officeart/2005/8/layout/lProcess1"/>
    <dgm:cxn modelId="{B36D4547-C4D4-4CC7-9D7F-7A477522C6AE}" srcId="{2AB4F422-82FA-4C95-AB00-A7F126B6F53D}" destId="{823163A8-2927-4DDD-AB20-0E6BF9C74157}" srcOrd="1" destOrd="0" parTransId="{DD268063-5FE0-4769-A224-CBAD1EF5AA4E}" sibTransId="{7A81E058-4C63-47DF-A1DF-1FA211ED41D1}"/>
    <dgm:cxn modelId="{5A532B6A-576D-442C-914D-3CCA5343978E}" type="presOf" srcId="{6379E672-6504-455B-BA20-15CEAE900E65}" destId="{DCF15E77-1110-4537-B384-8BAEF421A331}" srcOrd="0" destOrd="0" presId="urn:microsoft.com/office/officeart/2005/8/layout/lProcess1"/>
    <dgm:cxn modelId="{608AE36C-C6E7-4E79-8C50-5B80CA250306}" srcId="{D0E22A87-1F5C-4A7B-9401-BFF3A370B946}" destId="{A9961087-8A1C-45C3-8490-32A19B9B11DC}" srcOrd="1" destOrd="0" parTransId="{CB978CE6-42D4-40A3-886B-E65C16D0693A}" sibTransId="{8A03C731-A6F9-4AFF-8AA4-C847A4BC62E3}"/>
    <dgm:cxn modelId="{95592275-6A12-405E-8EBC-5447A680E5CE}" type="presOf" srcId="{D0E22A87-1F5C-4A7B-9401-BFF3A370B946}" destId="{3A727277-E509-40BC-A7BC-C5DF693D6BD6}" srcOrd="0" destOrd="0" presId="urn:microsoft.com/office/officeart/2005/8/layout/lProcess1"/>
    <dgm:cxn modelId="{94872975-C711-43EC-AFB0-0905A1AF77A0}" srcId="{610035ED-C754-489C-A228-345095813B62}" destId="{0B55327A-780A-47E5-A7B6-5423479EF5E3}" srcOrd="0" destOrd="0" parTransId="{D8D6FAD5-BC6B-4C13-B568-7FF202001752}" sibTransId="{14985872-3208-4E47-A290-3E3BBF3C3B64}"/>
    <dgm:cxn modelId="{00A34278-ED9F-4399-83B4-923B0E305DC1}" type="presOf" srcId="{823163A8-2927-4DDD-AB20-0E6BF9C74157}" destId="{E9CB70A2-530E-4F97-99A6-322B87939D6E}" srcOrd="0" destOrd="0" presId="urn:microsoft.com/office/officeart/2005/8/layout/lProcess1"/>
    <dgm:cxn modelId="{CAC92784-1A9E-45E1-8012-5724AB34B88C}" srcId="{5A4873E6-055B-45B0-9C7F-3E43E371F6C8}" destId="{610035ED-C754-489C-A228-345095813B62}" srcOrd="1" destOrd="0" parTransId="{01732BEA-9862-435E-B7A5-022731A33F5D}" sibTransId="{72E28D5A-017A-4D26-AEBD-BEC90973B829}"/>
    <dgm:cxn modelId="{A207B997-F499-43FA-9417-FFFF4C0231E6}" srcId="{2AB4F422-82FA-4C95-AB00-A7F126B6F53D}" destId="{6379E672-6504-455B-BA20-15CEAE900E65}" srcOrd="0" destOrd="0" parTransId="{DB862B54-B50E-448B-83DF-2540E2B6D401}" sibTransId="{46610EC2-46EC-4499-B800-64B951EB515E}"/>
    <dgm:cxn modelId="{EEF617B4-4EB0-4B17-9C05-7422F8DFB28F}" type="presOf" srcId="{5A4873E6-055B-45B0-9C7F-3E43E371F6C8}" destId="{86709549-5B16-48D1-B4D1-195AF9E3766D}" srcOrd="0" destOrd="0" presId="urn:microsoft.com/office/officeart/2005/8/layout/lProcess1"/>
    <dgm:cxn modelId="{CD53B6B4-1CDA-4D79-BBBE-8792D22259A2}" type="presOf" srcId="{2AB4F422-82FA-4C95-AB00-A7F126B6F53D}" destId="{8DCAD094-51E5-4FB7-8A2B-D2E52F7799CF}" srcOrd="0" destOrd="0" presId="urn:microsoft.com/office/officeart/2005/8/layout/lProcess1"/>
    <dgm:cxn modelId="{1B6A4DB9-6CC3-4022-BF28-B1A5DAC9E2A4}" type="presOf" srcId="{DB862B54-B50E-448B-83DF-2540E2B6D401}" destId="{793B4E73-3F0B-40EC-8954-F27E3DF09C97}" srcOrd="0" destOrd="0" presId="urn:microsoft.com/office/officeart/2005/8/layout/lProcess1"/>
    <dgm:cxn modelId="{973929BE-EB59-4F1B-9BFB-A2494BE641BC}" type="presOf" srcId="{610035ED-C754-489C-A228-345095813B62}" destId="{454475BB-1F06-4015-981B-033AB23D559F}" srcOrd="0" destOrd="0" presId="urn:microsoft.com/office/officeart/2005/8/layout/lProcess1"/>
    <dgm:cxn modelId="{BF335CBE-12E9-475B-888E-AC7359286D95}" srcId="{5A4873E6-055B-45B0-9C7F-3E43E371F6C8}" destId="{2AB4F422-82FA-4C95-AB00-A7F126B6F53D}" srcOrd="2" destOrd="0" parTransId="{7A2E20C5-FA4F-4B5D-9825-37A065C17BC9}" sibTransId="{E722BAF2-83AE-42D4-82BD-220D76974E18}"/>
    <dgm:cxn modelId="{430091CF-7ADB-4946-8BFD-451DEC7F9D2F}" type="presOf" srcId="{90918549-E54C-4BFF-802B-0B89EC7DB63C}" destId="{F51153CA-2DF3-4E8B-AA2A-EAE1DA3842CC}" srcOrd="0" destOrd="0" presId="urn:microsoft.com/office/officeart/2005/8/layout/lProcess1"/>
    <dgm:cxn modelId="{676620E8-5CD6-467E-B54A-7CD74E9AFFAC}" srcId="{610035ED-C754-489C-A228-345095813B62}" destId="{1390A01C-A6D0-4213-8743-CBEF17A3D7CA}" srcOrd="1" destOrd="0" parTransId="{439FC969-C3CC-4A36-AAD4-47BEDDF459C3}" sibTransId="{77366D0B-8FE0-42ED-8734-F73749A89E7D}"/>
    <dgm:cxn modelId="{CEEEFFE8-1DFB-42D8-994D-330A569FE299}" type="presOf" srcId="{738C51C9-84C3-4781-9985-4B24ADD84BE4}" destId="{7177ED4A-00A8-4C37-BFD5-D23325A14AB7}" srcOrd="0" destOrd="0" presId="urn:microsoft.com/office/officeart/2005/8/layout/lProcess1"/>
    <dgm:cxn modelId="{D0B1B7F9-6A84-4D2B-91FF-1A61DC645F90}" type="presOf" srcId="{D91989B5-E877-4F6C-A93D-EC33DDC6BB33}" destId="{2538394F-0CD1-4240-AAE9-015336DD6D7D}" srcOrd="0" destOrd="0" presId="urn:microsoft.com/office/officeart/2005/8/layout/lProcess1"/>
    <dgm:cxn modelId="{D8FFB5FB-6AF4-4F0E-96DD-89AF528EFBA2}" type="presOf" srcId="{46610EC2-46EC-4499-B800-64B951EB515E}" destId="{CE9A0DE8-C357-4580-B792-A662C7FAAABE}" srcOrd="0" destOrd="0" presId="urn:microsoft.com/office/officeart/2005/8/layout/lProcess1"/>
    <dgm:cxn modelId="{F7566E13-B17C-408B-9DEC-87DE6358C3CC}" type="presParOf" srcId="{86709549-5B16-48D1-B4D1-195AF9E3766D}" destId="{12858AF4-33D2-4914-B1ED-B7E4CD2918EF}" srcOrd="0" destOrd="0" presId="urn:microsoft.com/office/officeart/2005/8/layout/lProcess1"/>
    <dgm:cxn modelId="{B2FFE9FA-893D-4664-8C04-71AC8DE5B807}" type="presParOf" srcId="{12858AF4-33D2-4914-B1ED-B7E4CD2918EF}" destId="{3A727277-E509-40BC-A7BC-C5DF693D6BD6}" srcOrd="0" destOrd="0" presId="urn:microsoft.com/office/officeart/2005/8/layout/lProcess1"/>
    <dgm:cxn modelId="{962C1D84-20DF-49BB-AE14-1758A6FDF4DC}" type="presParOf" srcId="{12858AF4-33D2-4914-B1ED-B7E4CD2918EF}" destId="{F51153CA-2DF3-4E8B-AA2A-EAE1DA3842CC}" srcOrd="1" destOrd="0" presId="urn:microsoft.com/office/officeart/2005/8/layout/lProcess1"/>
    <dgm:cxn modelId="{296DC4A5-4AB2-4A81-A94F-AE142408CCBC}" type="presParOf" srcId="{12858AF4-33D2-4914-B1ED-B7E4CD2918EF}" destId="{2538394F-0CD1-4240-AAE9-015336DD6D7D}" srcOrd="2" destOrd="0" presId="urn:microsoft.com/office/officeart/2005/8/layout/lProcess1"/>
    <dgm:cxn modelId="{6E8F1031-D717-458F-B490-F5DD28ABEE06}" type="presParOf" srcId="{12858AF4-33D2-4914-B1ED-B7E4CD2918EF}" destId="{7177ED4A-00A8-4C37-BFD5-D23325A14AB7}" srcOrd="3" destOrd="0" presId="urn:microsoft.com/office/officeart/2005/8/layout/lProcess1"/>
    <dgm:cxn modelId="{D885F406-C596-40C2-862C-6971BF17458E}" type="presParOf" srcId="{12858AF4-33D2-4914-B1ED-B7E4CD2918EF}" destId="{08912F3B-5398-478C-8846-9E4A61EF8387}" srcOrd="4" destOrd="0" presId="urn:microsoft.com/office/officeart/2005/8/layout/lProcess1"/>
    <dgm:cxn modelId="{04343B14-456E-47A6-A11D-BDE5EFAC5A0D}" type="presParOf" srcId="{86709549-5B16-48D1-B4D1-195AF9E3766D}" destId="{6403B63D-16E7-47FC-A9F4-FDA24E512A25}" srcOrd="1" destOrd="0" presId="urn:microsoft.com/office/officeart/2005/8/layout/lProcess1"/>
    <dgm:cxn modelId="{F98AAD6A-79FE-44E2-B96F-4C8C79E3316F}" type="presParOf" srcId="{86709549-5B16-48D1-B4D1-195AF9E3766D}" destId="{A2E4526B-4340-4D85-9E59-7BA1828A2B05}" srcOrd="2" destOrd="0" presId="urn:microsoft.com/office/officeart/2005/8/layout/lProcess1"/>
    <dgm:cxn modelId="{79422D06-6BB0-4B43-8314-1CE39E9EB72F}" type="presParOf" srcId="{A2E4526B-4340-4D85-9E59-7BA1828A2B05}" destId="{454475BB-1F06-4015-981B-033AB23D559F}" srcOrd="0" destOrd="0" presId="urn:microsoft.com/office/officeart/2005/8/layout/lProcess1"/>
    <dgm:cxn modelId="{1B7F7E76-8EA7-46BA-B3C8-5D39E5B06D3C}" type="presParOf" srcId="{A2E4526B-4340-4D85-9E59-7BA1828A2B05}" destId="{246EC005-E7CF-4C92-B43F-C112697E2483}" srcOrd="1" destOrd="0" presId="urn:microsoft.com/office/officeart/2005/8/layout/lProcess1"/>
    <dgm:cxn modelId="{64FD6B47-162B-4442-89A2-688C9E4423C6}" type="presParOf" srcId="{A2E4526B-4340-4D85-9E59-7BA1828A2B05}" destId="{0CB44294-EFAC-493A-91B7-7D474F55A511}" srcOrd="2" destOrd="0" presId="urn:microsoft.com/office/officeart/2005/8/layout/lProcess1"/>
    <dgm:cxn modelId="{F792E976-6281-44DA-869B-8AA580809056}" type="presParOf" srcId="{A2E4526B-4340-4D85-9E59-7BA1828A2B05}" destId="{BC764132-D46B-4951-8B91-55FEA8669930}" srcOrd="3" destOrd="0" presId="urn:microsoft.com/office/officeart/2005/8/layout/lProcess1"/>
    <dgm:cxn modelId="{8E3EF5B2-32B8-4272-9E5D-A2160C3BB248}" type="presParOf" srcId="{A2E4526B-4340-4D85-9E59-7BA1828A2B05}" destId="{D17CD958-0E35-4EA8-931D-2BEBC1247EC6}" srcOrd="4" destOrd="0" presId="urn:microsoft.com/office/officeart/2005/8/layout/lProcess1"/>
    <dgm:cxn modelId="{5B7A3B45-C186-406E-AD47-E883D8896D1F}" type="presParOf" srcId="{86709549-5B16-48D1-B4D1-195AF9E3766D}" destId="{60A1FD2E-43A8-433E-8CF3-C4310DD9BE9B}" srcOrd="3" destOrd="0" presId="urn:microsoft.com/office/officeart/2005/8/layout/lProcess1"/>
    <dgm:cxn modelId="{E56352EE-A317-4F2C-A3CF-A8B38C744866}" type="presParOf" srcId="{86709549-5B16-48D1-B4D1-195AF9E3766D}" destId="{173A5513-46A6-4EBE-A675-1BCE0FBAF7CC}" srcOrd="4" destOrd="0" presId="urn:microsoft.com/office/officeart/2005/8/layout/lProcess1"/>
    <dgm:cxn modelId="{22FBC73B-E7C6-4ADC-9234-92A3ECFECB79}" type="presParOf" srcId="{173A5513-46A6-4EBE-A675-1BCE0FBAF7CC}" destId="{8DCAD094-51E5-4FB7-8A2B-D2E52F7799CF}" srcOrd="0" destOrd="0" presId="urn:microsoft.com/office/officeart/2005/8/layout/lProcess1"/>
    <dgm:cxn modelId="{3E6E47E8-3A93-4EB3-8FB2-750C64F61294}" type="presParOf" srcId="{173A5513-46A6-4EBE-A675-1BCE0FBAF7CC}" destId="{793B4E73-3F0B-40EC-8954-F27E3DF09C97}" srcOrd="1" destOrd="0" presId="urn:microsoft.com/office/officeart/2005/8/layout/lProcess1"/>
    <dgm:cxn modelId="{3DDF6280-433E-4452-8516-3C8634492E9C}" type="presParOf" srcId="{173A5513-46A6-4EBE-A675-1BCE0FBAF7CC}" destId="{DCF15E77-1110-4537-B384-8BAEF421A331}" srcOrd="2" destOrd="0" presId="urn:microsoft.com/office/officeart/2005/8/layout/lProcess1"/>
    <dgm:cxn modelId="{CBED23BE-C140-4632-B02A-49228FA5441C}" type="presParOf" srcId="{173A5513-46A6-4EBE-A675-1BCE0FBAF7CC}" destId="{CE9A0DE8-C357-4580-B792-A662C7FAAABE}" srcOrd="3" destOrd="0" presId="urn:microsoft.com/office/officeart/2005/8/layout/lProcess1"/>
    <dgm:cxn modelId="{84F57336-F90E-43C4-9FC6-EA412178EAE5}" type="presParOf" srcId="{173A5513-46A6-4EBE-A675-1BCE0FBAF7CC}" destId="{E9CB70A2-530E-4F97-99A6-322B87939D6E}" srcOrd="4"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6.xml><?xml version="1.0" encoding="utf-8"?>
<dgm:dataModel xmlns:dgm="http://schemas.openxmlformats.org/drawingml/2006/diagram" xmlns:a="http://schemas.openxmlformats.org/drawingml/2006/main">
  <dgm:ptLst>
    <dgm:pt modelId="{B890BB11-6A02-4317-B29C-87966AA851D3}" type="doc">
      <dgm:prSet loTypeId="urn:microsoft.com/office/officeart/2005/8/layout/vList5" loCatId="list" qsTypeId="urn:microsoft.com/office/officeart/2005/8/quickstyle/simple1" qsCatId="simple" csTypeId="urn:microsoft.com/office/officeart/2005/8/colors/accent2_4" csCatId="accent2" phldr="1"/>
      <dgm:spPr/>
      <dgm:t>
        <a:bodyPr/>
        <a:lstStyle/>
        <a:p>
          <a:endParaRPr lang="en-GB"/>
        </a:p>
      </dgm:t>
    </dgm:pt>
    <dgm:pt modelId="{F7271A4D-7351-4C71-846F-D9E473C72A6B}">
      <dgm:prSet/>
      <dgm:spPr/>
      <dgm:t>
        <a:bodyPr/>
        <a:lstStyle/>
        <a:p>
          <a:r>
            <a:rPr lang="it-IT"/>
            <a:t>Advantages</a:t>
          </a:r>
          <a:endParaRPr lang="en-GB"/>
        </a:p>
      </dgm:t>
    </dgm:pt>
    <dgm:pt modelId="{24440A53-A3A1-4A87-A885-78C67505EBC0}" type="parTrans" cxnId="{104A523C-5A76-4D07-B249-B7F6BBB0FA70}">
      <dgm:prSet/>
      <dgm:spPr/>
      <dgm:t>
        <a:bodyPr/>
        <a:lstStyle/>
        <a:p>
          <a:endParaRPr lang="en-GB"/>
        </a:p>
      </dgm:t>
    </dgm:pt>
    <dgm:pt modelId="{8D091BAE-2AF5-406F-996F-9A17DEB02793}" type="sibTrans" cxnId="{104A523C-5A76-4D07-B249-B7F6BBB0FA70}">
      <dgm:prSet/>
      <dgm:spPr/>
      <dgm:t>
        <a:bodyPr/>
        <a:lstStyle/>
        <a:p>
          <a:endParaRPr lang="en-GB"/>
        </a:p>
      </dgm:t>
    </dgm:pt>
    <dgm:pt modelId="{819664EA-FF3E-4BC6-9119-C77DF327E7F9}">
      <dgm:prSet/>
      <dgm:spPr/>
      <dgm:t>
        <a:bodyPr/>
        <a:lstStyle/>
        <a:p>
          <a:r>
            <a:rPr lang="it-IT"/>
            <a:t>Theoretically better correlation with BP</a:t>
          </a:r>
          <a:endParaRPr lang="en-GB"/>
        </a:p>
      </dgm:t>
    </dgm:pt>
    <dgm:pt modelId="{451F7502-317E-4C1F-8B38-6EFA94369AA9}" type="parTrans" cxnId="{EA5F7662-B305-4B65-8B91-5C1DFF86B927}">
      <dgm:prSet/>
      <dgm:spPr/>
      <dgm:t>
        <a:bodyPr/>
        <a:lstStyle/>
        <a:p>
          <a:endParaRPr lang="en-GB"/>
        </a:p>
      </dgm:t>
    </dgm:pt>
    <dgm:pt modelId="{E8232EF5-AA43-4DBD-AAD6-1E5A18D0C7AB}" type="sibTrans" cxnId="{EA5F7662-B305-4B65-8B91-5C1DFF86B927}">
      <dgm:prSet/>
      <dgm:spPr/>
      <dgm:t>
        <a:bodyPr/>
        <a:lstStyle/>
        <a:p>
          <a:endParaRPr lang="en-GB"/>
        </a:p>
      </dgm:t>
    </dgm:pt>
    <dgm:pt modelId="{867F91F7-5816-44D4-B910-D5EEBB0D911C}">
      <dgm:prSet/>
      <dgm:spPr/>
      <dgm:t>
        <a:bodyPr/>
        <a:lstStyle/>
        <a:p>
          <a:r>
            <a:rPr lang="it-IT"/>
            <a:t>Tailor the device on patient’s needs</a:t>
          </a:r>
          <a:endParaRPr lang="en-GB"/>
        </a:p>
      </dgm:t>
    </dgm:pt>
    <dgm:pt modelId="{10E164FE-A3E2-4084-B0FE-F5C6C313B3DF}" type="parTrans" cxnId="{741E271E-5B86-435D-B86F-6D0F4568E770}">
      <dgm:prSet/>
      <dgm:spPr/>
      <dgm:t>
        <a:bodyPr/>
        <a:lstStyle/>
        <a:p>
          <a:endParaRPr lang="en-GB"/>
        </a:p>
      </dgm:t>
    </dgm:pt>
    <dgm:pt modelId="{E7FA2071-AEEF-431B-ABA3-EE92D5394A11}" type="sibTrans" cxnId="{741E271E-5B86-435D-B86F-6D0F4568E770}">
      <dgm:prSet/>
      <dgm:spPr/>
      <dgm:t>
        <a:bodyPr/>
        <a:lstStyle/>
        <a:p>
          <a:endParaRPr lang="en-GB"/>
        </a:p>
      </dgm:t>
    </dgm:pt>
    <dgm:pt modelId="{8A55522C-C6F5-4BA5-B731-49ADAE3246D2}">
      <dgm:prSet/>
      <dgm:spPr/>
      <dgm:t>
        <a:bodyPr/>
        <a:lstStyle/>
        <a:p>
          <a:r>
            <a:rPr lang="it-IT"/>
            <a:t>Disadvantages</a:t>
          </a:r>
          <a:endParaRPr lang="en-GB"/>
        </a:p>
      </dgm:t>
    </dgm:pt>
    <dgm:pt modelId="{5C53CCEF-975B-42CB-9920-682E7EFBC4B7}" type="parTrans" cxnId="{89FC3E4C-88CF-4F6A-83D7-B996419DDB62}">
      <dgm:prSet/>
      <dgm:spPr/>
      <dgm:t>
        <a:bodyPr/>
        <a:lstStyle/>
        <a:p>
          <a:endParaRPr lang="en-GB"/>
        </a:p>
      </dgm:t>
    </dgm:pt>
    <dgm:pt modelId="{5FDFBD42-BDEC-4EB9-AC04-C2B903FA7D53}" type="sibTrans" cxnId="{89FC3E4C-88CF-4F6A-83D7-B996419DDB62}">
      <dgm:prSet/>
      <dgm:spPr/>
      <dgm:t>
        <a:bodyPr/>
        <a:lstStyle/>
        <a:p>
          <a:endParaRPr lang="en-GB"/>
        </a:p>
      </dgm:t>
    </dgm:pt>
    <dgm:pt modelId="{3EAE52E7-1B03-41CF-8067-D02F2C053050}">
      <dgm:prSet/>
      <dgm:spPr/>
      <dgm:t>
        <a:bodyPr/>
        <a:lstStyle/>
        <a:p>
          <a:r>
            <a:rPr lang="it-IT" dirty="0" err="1"/>
            <a:t>Need</a:t>
          </a:r>
          <a:r>
            <a:rPr lang="it-IT" dirty="0"/>
            <a:t> to update the device over time (age </a:t>
          </a:r>
          <a:r>
            <a:rPr lang="it-IT" dirty="0" err="1"/>
            <a:t>changes</a:t>
          </a:r>
          <a:r>
            <a:rPr lang="it-IT" dirty="0"/>
            <a:t> </a:t>
          </a:r>
          <a:r>
            <a:rPr lang="it-IT" dirty="0" err="1"/>
            <a:t>regularly</a:t>
          </a:r>
          <a:r>
            <a:rPr lang="it-IT" dirty="0"/>
            <a:t>; weight, </a:t>
          </a:r>
          <a:r>
            <a:rPr lang="it-IT" dirty="0" err="1"/>
            <a:t>height</a:t>
          </a:r>
          <a:r>
            <a:rPr lang="it-IT" dirty="0"/>
            <a:t> and BMI </a:t>
          </a:r>
          <a:r>
            <a:rPr lang="it-IT" dirty="0" err="1"/>
            <a:t>change</a:t>
          </a:r>
          <a:r>
            <a:rPr lang="it-IT" dirty="0"/>
            <a:t> </a:t>
          </a:r>
          <a:r>
            <a:rPr lang="it-IT" dirty="0" err="1"/>
            <a:t>without</a:t>
          </a:r>
          <a:r>
            <a:rPr lang="it-IT" dirty="0"/>
            <a:t> </a:t>
          </a:r>
          <a:r>
            <a:rPr lang="it-IT" dirty="0" err="1"/>
            <a:t>predictions</a:t>
          </a:r>
          <a:r>
            <a:rPr lang="it-IT" dirty="0"/>
            <a:t>)</a:t>
          </a:r>
          <a:endParaRPr lang="en-GB" dirty="0"/>
        </a:p>
      </dgm:t>
    </dgm:pt>
    <dgm:pt modelId="{13EFC949-04AE-4B1D-9526-922E68DE51EE}" type="parTrans" cxnId="{F6A1BCC7-3332-4612-8433-70D109551346}">
      <dgm:prSet/>
      <dgm:spPr/>
      <dgm:t>
        <a:bodyPr/>
        <a:lstStyle/>
        <a:p>
          <a:endParaRPr lang="en-GB"/>
        </a:p>
      </dgm:t>
    </dgm:pt>
    <dgm:pt modelId="{A3D4F2B3-723A-4EFA-97A5-CEE7552DADC3}" type="sibTrans" cxnId="{F6A1BCC7-3332-4612-8433-70D109551346}">
      <dgm:prSet/>
      <dgm:spPr/>
      <dgm:t>
        <a:bodyPr/>
        <a:lstStyle/>
        <a:p>
          <a:endParaRPr lang="en-GB"/>
        </a:p>
      </dgm:t>
    </dgm:pt>
    <dgm:pt modelId="{1EA1F96E-1136-4FF9-B4B7-9F6DFE857AB8}">
      <dgm:prSet/>
      <dgm:spPr>
        <a:solidFill>
          <a:schemeClr val="accent2">
            <a:lumMod val="50000"/>
          </a:schemeClr>
        </a:solidFill>
      </dgm:spPr>
      <dgm:t>
        <a:bodyPr/>
        <a:lstStyle/>
        <a:p>
          <a:r>
            <a:rPr lang="it-IT" dirty="0"/>
            <a:t>Do </a:t>
          </a:r>
          <a:r>
            <a:rPr lang="it-IT" dirty="0" err="1"/>
            <a:t>we</a:t>
          </a:r>
          <a:r>
            <a:rPr lang="it-IT" dirty="0"/>
            <a:t> </a:t>
          </a:r>
          <a:r>
            <a:rPr lang="it-IT" dirty="0" err="1"/>
            <a:t>really</a:t>
          </a:r>
          <a:r>
            <a:rPr lang="it-IT" dirty="0"/>
            <a:t> </a:t>
          </a:r>
          <a:r>
            <a:rPr lang="it-IT" dirty="0" err="1"/>
            <a:t>need</a:t>
          </a:r>
          <a:r>
            <a:rPr lang="it-IT" dirty="0"/>
            <a:t> </a:t>
          </a:r>
          <a:r>
            <a:rPr lang="it-IT" dirty="0" err="1"/>
            <a:t>them</a:t>
          </a:r>
          <a:r>
            <a:rPr lang="it-IT" dirty="0"/>
            <a:t>? Yes</a:t>
          </a:r>
          <a:endParaRPr lang="en-GB" dirty="0"/>
        </a:p>
      </dgm:t>
    </dgm:pt>
    <dgm:pt modelId="{4E8C9422-4FA8-498A-B574-9255DB86391D}" type="parTrans" cxnId="{F5844E64-BFF2-4BEF-BF18-AEF2A3263E8A}">
      <dgm:prSet/>
      <dgm:spPr/>
      <dgm:t>
        <a:bodyPr/>
        <a:lstStyle/>
        <a:p>
          <a:endParaRPr lang="en-GB"/>
        </a:p>
      </dgm:t>
    </dgm:pt>
    <dgm:pt modelId="{39F88FFC-CF8F-4D50-95FF-B6E64EEE7186}" type="sibTrans" cxnId="{F5844E64-BFF2-4BEF-BF18-AEF2A3263E8A}">
      <dgm:prSet/>
      <dgm:spPr/>
      <dgm:t>
        <a:bodyPr/>
        <a:lstStyle/>
        <a:p>
          <a:endParaRPr lang="en-GB"/>
        </a:p>
      </dgm:t>
    </dgm:pt>
    <dgm:pt modelId="{C0AEC6DF-DE0E-44A6-9254-BC82FF17F1C1}">
      <dgm:prSet/>
      <dgm:spPr/>
      <dgm:t>
        <a:bodyPr/>
        <a:lstStyle/>
        <a:p>
          <a:r>
            <a:rPr lang="it-IT" dirty="0"/>
            <a:t>At </a:t>
          </a:r>
          <a:r>
            <a:rPr lang="it-IT" dirty="0" err="1"/>
            <a:t>numeric</a:t>
          </a:r>
          <a:r>
            <a:rPr lang="it-IT" dirty="0"/>
            <a:t> </a:t>
          </a:r>
          <a:r>
            <a:rPr lang="it-IT" dirty="0" err="1"/>
            <a:t>level</a:t>
          </a:r>
          <a:r>
            <a:rPr lang="it-IT" dirty="0"/>
            <a:t>, MAE </a:t>
          </a:r>
          <a:r>
            <a:rPr lang="it-IT" dirty="0" err="1"/>
            <a:t>sinks</a:t>
          </a:r>
          <a:r>
            <a:rPr lang="it-IT" dirty="0"/>
            <a:t> by 2</a:t>
          </a:r>
          <a:endParaRPr lang="en-GB" dirty="0"/>
        </a:p>
      </dgm:t>
    </dgm:pt>
    <dgm:pt modelId="{7C1BEA5A-D59D-42C6-93EB-8F7DB90B26FA}" type="parTrans" cxnId="{6CE7559F-3895-48CB-9A01-CDC26DCD128E}">
      <dgm:prSet/>
      <dgm:spPr/>
      <dgm:t>
        <a:bodyPr/>
        <a:lstStyle/>
        <a:p>
          <a:endParaRPr lang="en-GB"/>
        </a:p>
      </dgm:t>
    </dgm:pt>
    <dgm:pt modelId="{418FAC99-1F86-428A-A030-214093E393A2}" type="sibTrans" cxnId="{6CE7559F-3895-48CB-9A01-CDC26DCD128E}">
      <dgm:prSet/>
      <dgm:spPr/>
      <dgm:t>
        <a:bodyPr/>
        <a:lstStyle/>
        <a:p>
          <a:endParaRPr lang="en-GB"/>
        </a:p>
      </dgm:t>
    </dgm:pt>
    <dgm:pt modelId="{A971BA19-9A00-4995-BB2F-A1CD09C6F0E7}">
      <dgm:prSet/>
      <dgm:spPr/>
      <dgm:t>
        <a:bodyPr/>
        <a:lstStyle/>
        <a:p>
          <a:r>
            <a:rPr lang="it-IT" dirty="0"/>
            <a:t>At graphic </a:t>
          </a:r>
          <a:r>
            <a:rPr lang="it-IT" dirty="0" err="1"/>
            <a:t>level</a:t>
          </a:r>
          <a:r>
            <a:rPr lang="it-IT" dirty="0"/>
            <a:t>, the relation </a:t>
          </a:r>
          <a:r>
            <a:rPr lang="it-IT" dirty="0" err="1"/>
            <a:t>is</a:t>
          </a:r>
          <a:r>
            <a:rPr lang="it-IT" dirty="0"/>
            <a:t> </a:t>
          </a:r>
          <a:r>
            <a:rPr lang="it-IT" dirty="0" err="1"/>
            <a:t>certain</a:t>
          </a:r>
          <a:r>
            <a:rPr lang="it-IT" dirty="0"/>
            <a:t> linear following the </a:t>
          </a:r>
          <a:r>
            <a:rPr lang="it-IT" dirty="0" err="1"/>
            <a:t>ideal</a:t>
          </a:r>
          <a:r>
            <a:rPr lang="it-IT" dirty="0"/>
            <a:t> model (</a:t>
          </a:r>
          <a:r>
            <a:rPr lang="it-IT" dirty="0" err="1"/>
            <a:t>even</a:t>
          </a:r>
          <a:r>
            <a:rPr lang="it-IT" dirty="0"/>
            <a:t> </a:t>
          </a:r>
          <a:r>
            <a:rPr lang="it-IT" dirty="0" err="1"/>
            <a:t>if</a:t>
          </a:r>
          <a:r>
            <a:rPr lang="it-IT" dirty="0"/>
            <a:t> with large </a:t>
          </a:r>
          <a:r>
            <a:rPr lang="it-IT" dirty="0" err="1"/>
            <a:t>variability</a:t>
          </a:r>
          <a:r>
            <a:rPr lang="it-IT" dirty="0"/>
            <a:t>) </a:t>
          </a:r>
          <a:endParaRPr lang="en-GB" dirty="0"/>
        </a:p>
      </dgm:t>
    </dgm:pt>
    <dgm:pt modelId="{8D328BF4-4ED7-4F38-9E92-F8CC362CC097}" type="parTrans" cxnId="{DC5978B9-A8B2-4957-9CC4-BAD91A739917}">
      <dgm:prSet/>
      <dgm:spPr/>
    </dgm:pt>
    <dgm:pt modelId="{DEFE06FD-DB63-4D2A-923D-D6AC322C5833}" type="sibTrans" cxnId="{DC5978B9-A8B2-4957-9CC4-BAD91A739917}">
      <dgm:prSet/>
      <dgm:spPr/>
    </dgm:pt>
    <dgm:pt modelId="{DF62E91A-BAA8-4745-8996-2F6A0AF30A88}" type="pres">
      <dgm:prSet presAssocID="{B890BB11-6A02-4317-B29C-87966AA851D3}" presName="Name0" presStyleCnt="0">
        <dgm:presLayoutVars>
          <dgm:dir/>
          <dgm:animLvl val="lvl"/>
          <dgm:resizeHandles val="exact"/>
        </dgm:presLayoutVars>
      </dgm:prSet>
      <dgm:spPr/>
    </dgm:pt>
    <dgm:pt modelId="{BAC7BCD2-216D-4406-AFFE-C85408AA975B}" type="pres">
      <dgm:prSet presAssocID="{F7271A4D-7351-4C71-846F-D9E473C72A6B}" presName="linNode" presStyleCnt="0"/>
      <dgm:spPr/>
    </dgm:pt>
    <dgm:pt modelId="{25FFFD48-DDC4-4F62-A16D-E8DE7E4867F3}" type="pres">
      <dgm:prSet presAssocID="{F7271A4D-7351-4C71-846F-D9E473C72A6B}" presName="parentText" presStyleLbl="node1" presStyleIdx="0" presStyleCnt="3">
        <dgm:presLayoutVars>
          <dgm:chMax val="1"/>
          <dgm:bulletEnabled val="1"/>
        </dgm:presLayoutVars>
      </dgm:prSet>
      <dgm:spPr/>
    </dgm:pt>
    <dgm:pt modelId="{EE857E16-F795-47F9-9ED5-C7C70489BCC3}" type="pres">
      <dgm:prSet presAssocID="{F7271A4D-7351-4C71-846F-D9E473C72A6B}" presName="descendantText" presStyleLbl="alignAccFollowNode1" presStyleIdx="0" presStyleCnt="3">
        <dgm:presLayoutVars>
          <dgm:bulletEnabled val="1"/>
        </dgm:presLayoutVars>
      </dgm:prSet>
      <dgm:spPr/>
    </dgm:pt>
    <dgm:pt modelId="{78846C88-23C7-4A60-B4FD-802EA268CAB4}" type="pres">
      <dgm:prSet presAssocID="{8D091BAE-2AF5-406F-996F-9A17DEB02793}" presName="sp" presStyleCnt="0"/>
      <dgm:spPr/>
    </dgm:pt>
    <dgm:pt modelId="{C3C3EB85-CDE6-468A-A706-33E2E6E827EF}" type="pres">
      <dgm:prSet presAssocID="{8A55522C-C6F5-4BA5-B731-49ADAE3246D2}" presName="linNode" presStyleCnt="0"/>
      <dgm:spPr/>
    </dgm:pt>
    <dgm:pt modelId="{3B30DA5D-624A-4E80-84B5-0BF920E3EF0C}" type="pres">
      <dgm:prSet presAssocID="{8A55522C-C6F5-4BA5-B731-49ADAE3246D2}" presName="parentText" presStyleLbl="node1" presStyleIdx="1" presStyleCnt="3">
        <dgm:presLayoutVars>
          <dgm:chMax val="1"/>
          <dgm:bulletEnabled val="1"/>
        </dgm:presLayoutVars>
      </dgm:prSet>
      <dgm:spPr/>
    </dgm:pt>
    <dgm:pt modelId="{808C40A9-212F-4A3A-9799-5ACDD4183B61}" type="pres">
      <dgm:prSet presAssocID="{8A55522C-C6F5-4BA5-B731-49ADAE3246D2}" presName="descendantText" presStyleLbl="alignAccFollowNode1" presStyleIdx="1" presStyleCnt="3">
        <dgm:presLayoutVars>
          <dgm:bulletEnabled val="1"/>
        </dgm:presLayoutVars>
      </dgm:prSet>
      <dgm:spPr/>
    </dgm:pt>
    <dgm:pt modelId="{14033860-9604-42C3-B3FA-A31FB74E7FED}" type="pres">
      <dgm:prSet presAssocID="{5FDFBD42-BDEC-4EB9-AC04-C2B903FA7D53}" presName="sp" presStyleCnt="0"/>
      <dgm:spPr/>
    </dgm:pt>
    <dgm:pt modelId="{9C3D25CF-A77D-40F5-86A5-519DB7226AE0}" type="pres">
      <dgm:prSet presAssocID="{1EA1F96E-1136-4FF9-B4B7-9F6DFE857AB8}" presName="linNode" presStyleCnt="0"/>
      <dgm:spPr/>
    </dgm:pt>
    <dgm:pt modelId="{8D011A5D-6AF5-4620-85D2-849872E8E928}" type="pres">
      <dgm:prSet presAssocID="{1EA1F96E-1136-4FF9-B4B7-9F6DFE857AB8}" presName="parentText" presStyleLbl="node1" presStyleIdx="2" presStyleCnt="3">
        <dgm:presLayoutVars>
          <dgm:chMax val="1"/>
          <dgm:bulletEnabled val="1"/>
        </dgm:presLayoutVars>
      </dgm:prSet>
      <dgm:spPr/>
    </dgm:pt>
    <dgm:pt modelId="{F7A5A334-9A6C-4CBC-A745-3530813197E3}" type="pres">
      <dgm:prSet presAssocID="{1EA1F96E-1136-4FF9-B4B7-9F6DFE857AB8}" presName="descendantText" presStyleLbl="alignAccFollowNode1" presStyleIdx="2" presStyleCnt="3">
        <dgm:presLayoutVars>
          <dgm:bulletEnabled val="1"/>
        </dgm:presLayoutVars>
      </dgm:prSet>
      <dgm:spPr/>
    </dgm:pt>
  </dgm:ptLst>
  <dgm:cxnLst>
    <dgm:cxn modelId="{8AF50503-C40F-4547-A0DD-79451AA50BA4}" type="presOf" srcId="{867F91F7-5816-44D4-B910-D5EEBB0D911C}" destId="{EE857E16-F795-47F9-9ED5-C7C70489BCC3}" srcOrd="0" destOrd="1" presId="urn:microsoft.com/office/officeart/2005/8/layout/vList5"/>
    <dgm:cxn modelId="{3CE19919-FAB1-43EC-9B64-13771017044E}" type="presOf" srcId="{8A55522C-C6F5-4BA5-B731-49ADAE3246D2}" destId="{3B30DA5D-624A-4E80-84B5-0BF920E3EF0C}" srcOrd="0" destOrd="0" presId="urn:microsoft.com/office/officeart/2005/8/layout/vList5"/>
    <dgm:cxn modelId="{741E271E-5B86-435D-B86F-6D0F4568E770}" srcId="{F7271A4D-7351-4C71-846F-D9E473C72A6B}" destId="{867F91F7-5816-44D4-B910-D5EEBB0D911C}" srcOrd="1" destOrd="0" parTransId="{10E164FE-A3E2-4084-B0FE-F5C6C313B3DF}" sibTransId="{E7FA2071-AEEF-431B-ABA3-EE92D5394A11}"/>
    <dgm:cxn modelId="{EDAAA825-EC7E-45FE-84FC-D4370524539D}" type="presOf" srcId="{3EAE52E7-1B03-41CF-8067-D02F2C053050}" destId="{808C40A9-212F-4A3A-9799-5ACDD4183B61}" srcOrd="0" destOrd="0" presId="urn:microsoft.com/office/officeart/2005/8/layout/vList5"/>
    <dgm:cxn modelId="{F9BA752B-10F7-403A-89BE-7801EC9E130F}" type="presOf" srcId="{A971BA19-9A00-4995-BB2F-A1CD09C6F0E7}" destId="{F7A5A334-9A6C-4CBC-A745-3530813197E3}" srcOrd="0" destOrd="1" presId="urn:microsoft.com/office/officeart/2005/8/layout/vList5"/>
    <dgm:cxn modelId="{104A523C-5A76-4D07-B249-B7F6BBB0FA70}" srcId="{B890BB11-6A02-4317-B29C-87966AA851D3}" destId="{F7271A4D-7351-4C71-846F-D9E473C72A6B}" srcOrd="0" destOrd="0" parTransId="{24440A53-A3A1-4A87-A885-78C67505EBC0}" sibTransId="{8D091BAE-2AF5-406F-996F-9A17DEB02793}"/>
    <dgm:cxn modelId="{EA5F7662-B305-4B65-8B91-5C1DFF86B927}" srcId="{F7271A4D-7351-4C71-846F-D9E473C72A6B}" destId="{819664EA-FF3E-4BC6-9119-C77DF327E7F9}" srcOrd="0" destOrd="0" parTransId="{451F7502-317E-4C1F-8B38-6EFA94369AA9}" sibTransId="{E8232EF5-AA43-4DBD-AAD6-1E5A18D0C7AB}"/>
    <dgm:cxn modelId="{F5844E64-BFF2-4BEF-BF18-AEF2A3263E8A}" srcId="{B890BB11-6A02-4317-B29C-87966AA851D3}" destId="{1EA1F96E-1136-4FF9-B4B7-9F6DFE857AB8}" srcOrd="2" destOrd="0" parTransId="{4E8C9422-4FA8-498A-B574-9255DB86391D}" sibTransId="{39F88FFC-CF8F-4D50-95FF-B6E64EEE7186}"/>
    <dgm:cxn modelId="{89FC3E4C-88CF-4F6A-83D7-B996419DDB62}" srcId="{B890BB11-6A02-4317-B29C-87966AA851D3}" destId="{8A55522C-C6F5-4BA5-B731-49ADAE3246D2}" srcOrd="1" destOrd="0" parTransId="{5C53CCEF-975B-42CB-9920-682E7EFBC4B7}" sibTransId="{5FDFBD42-BDEC-4EB9-AC04-C2B903FA7D53}"/>
    <dgm:cxn modelId="{6CE7559F-3895-48CB-9A01-CDC26DCD128E}" srcId="{1EA1F96E-1136-4FF9-B4B7-9F6DFE857AB8}" destId="{C0AEC6DF-DE0E-44A6-9254-BC82FF17F1C1}" srcOrd="0" destOrd="0" parTransId="{7C1BEA5A-D59D-42C6-93EB-8F7DB90B26FA}" sibTransId="{418FAC99-1F86-428A-A030-214093E393A2}"/>
    <dgm:cxn modelId="{DC5978B9-A8B2-4957-9CC4-BAD91A739917}" srcId="{1EA1F96E-1136-4FF9-B4B7-9F6DFE857AB8}" destId="{A971BA19-9A00-4995-BB2F-A1CD09C6F0E7}" srcOrd="1" destOrd="0" parTransId="{8D328BF4-4ED7-4F38-9E92-F8CC362CC097}" sibTransId="{DEFE06FD-DB63-4D2A-923D-D6AC322C5833}"/>
    <dgm:cxn modelId="{17AA28BA-2327-45EA-9C2D-93D23403A994}" type="presOf" srcId="{1EA1F96E-1136-4FF9-B4B7-9F6DFE857AB8}" destId="{8D011A5D-6AF5-4620-85D2-849872E8E928}" srcOrd="0" destOrd="0" presId="urn:microsoft.com/office/officeart/2005/8/layout/vList5"/>
    <dgm:cxn modelId="{93AD31C6-3CAB-49DF-8B3F-63312F98C3C9}" type="presOf" srcId="{B890BB11-6A02-4317-B29C-87966AA851D3}" destId="{DF62E91A-BAA8-4745-8996-2F6A0AF30A88}" srcOrd="0" destOrd="0" presId="urn:microsoft.com/office/officeart/2005/8/layout/vList5"/>
    <dgm:cxn modelId="{F6A1BCC7-3332-4612-8433-70D109551346}" srcId="{8A55522C-C6F5-4BA5-B731-49ADAE3246D2}" destId="{3EAE52E7-1B03-41CF-8067-D02F2C053050}" srcOrd="0" destOrd="0" parTransId="{13EFC949-04AE-4B1D-9526-922E68DE51EE}" sibTransId="{A3D4F2B3-723A-4EFA-97A5-CEE7552DADC3}"/>
    <dgm:cxn modelId="{CFE859CD-D1FA-4CB3-AE89-FEC5B2952177}" type="presOf" srcId="{819664EA-FF3E-4BC6-9119-C77DF327E7F9}" destId="{EE857E16-F795-47F9-9ED5-C7C70489BCC3}" srcOrd="0" destOrd="0" presId="urn:microsoft.com/office/officeart/2005/8/layout/vList5"/>
    <dgm:cxn modelId="{EE574DD1-695C-4A50-A259-CD67C8935B26}" type="presOf" srcId="{F7271A4D-7351-4C71-846F-D9E473C72A6B}" destId="{25FFFD48-DDC4-4F62-A16D-E8DE7E4867F3}" srcOrd="0" destOrd="0" presId="urn:microsoft.com/office/officeart/2005/8/layout/vList5"/>
    <dgm:cxn modelId="{C0F59FD2-9B9E-43DC-B875-36B482063EC0}" type="presOf" srcId="{C0AEC6DF-DE0E-44A6-9254-BC82FF17F1C1}" destId="{F7A5A334-9A6C-4CBC-A745-3530813197E3}" srcOrd="0" destOrd="0" presId="urn:microsoft.com/office/officeart/2005/8/layout/vList5"/>
    <dgm:cxn modelId="{8F814CE8-33CA-4101-8BEF-8669C9077D87}" type="presParOf" srcId="{DF62E91A-BAA8-4745-8996-2F6A0AF30A88}" destId="{BAC7BCD2-216D-4406-AFFE-C85408AA975B}" srcOrd="0" destOrd="0" presId="urn:microsoft.com/office/officeart/2005/8/layout/vList5"/>
    <dgm:cxn modelId="{894D6030-CE42-471D-BA36-A3C071F8ECB7}" type="presParOf" srcId="{BAC7BCD2-216D-4406-AFFE-C85408AA975B}" destId="{25FFFD48-DDC4-4F62-A16D-E8DE7E4867F3}" srcOrd="0" destOrd="0" presId="urn:microsoft.com/office/officeart/2005/8/layout/vList5"/>
    <dgm:cxn modelId="{5219C1EC-6DFB-4CC9-AB64-F42C6DD8CB8D}" type="presParOf" srcId="{BAC7BCD2-216D-4406-AFFE-C85408AA975B}" destId="{EE857E16-F795-47F9-9ED5-C7C70489BCC3}" srcOrd="1" destOrd="0" presId="urn:microsoft.com/office/officeart/2005/8/layout/vList5"/>
    <dgm:cxn modelId="{4448CCFC-F22E-4A15-8502-A849FDE713E9}" type="presParOf" srcId="{DF62E91A-BAA8-4745-8996-2F6A0AF30A88}" destId="{78846C88-23C7-4A60-B4FD-802EA268CAB4}" srcOrd="1" destOrd="0" presId="urn:microsoft.com/office/officeart/2005/8/layout/vList5"/>
    <dgm:cxn modelId="{06494A12-7E68-4AA7-93CA-9145251DD1AA}" type="presParOf" srcId="{DF62E91A-BAA8-4745-8996-2F6A0AF30A88}" destId="{C3C3EB85-CDE6-468A-A706-33E2E6E827EF}" srcOrd="2" destOrd="0" presId="urn:microsoft.com/office/officeart/2005/8/layout/vList5"/>
    <dgm:cxn modelId="{ED197972-4805-47B9-9711-77A6B9034D59}" type="presParOf" srcId="{C3C3EB85-CDE6-468A-A706-33E2E6E827EF}" destId="{3B30DA5D-624A-4E80-84B5-0BF920E3EF0C}" srcOrd="0" destOrd="0" presId="urn:microsoft.com/office/officeart/2005/8/layout/vList5"/>
    <dgm:cxn modelId="{C6C2DC9E-0E25-488A-956A-79D98F2465B4}" type="presParOf" srcId="{C3C3EB85-CDE6-468A-A706-33E2E6E827EF}" destId="{808C40A9-212F-4A3A-9799-5ACDD4183B61}" srcOrd="1" destOrd="0" presId="urn:microsoft.com/office/officeart/2005/8/layout/vList5"/>
    <dgm:cxn modelId="{22077825-6F6A-4685-8D72-3903A8C90A47}" type="presParOf" srcId="{DF62E91A-BAA8-4745-8996-2F6A0AF30A88}" destId="{14033860-9604-42C3-B3FA-A31FB74E7FED}" srcOrd="3" destOrd="0" presId="urn:microsoft.com/office/officeart/2005/8/layout/vList5"/>
    <dgm:cxn modelId="{286DEF90-D2B5-4BB0-82E4-ECD97D539131}" type="presParOf" srcId="{DF62E91A-BAA8-4745-8996-2F6A0AF30A88}" destId="{9C3D25CF-A77D-40F5-86A5-519DB7226AE0}" srcOrd="4" destOrd="0" presId="urn:microsoft.com/office/officeart/2005/8/layout/vList5"/>
    <dgm:cxn modelId="{3FB4AD3B-95A4-4471-B224-8C2974236EB8}" type="presParOf" srcId="{9C3D25CF-A77D-40F5-86A5-519DB7226AE0}" destId="{8D011A5D-6AF5-4620-85D2-849872E8E928}" srcOrd="0" destOrd="0" presId="urn:microsoft.com/office/officeart/2005/8/layout/vList5"/>
    <dgm:cxn modelId="{133721F1-41D9-470B-A926-38CCD094D8D6}" type="presParOf" srcId="{9C3D25CF-A77D-40F5-86A5-519DB7226AE0}" destId="{F7A5A334-9A6C-4CBC-A745-3530813197E3}"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2682FD7-5DB3-4992-956C-F262D52D3192}" type="doc">
      <dgm:prSet loTypeId="urn:microsoft.com/office/officeart/2005/8/layout/process5" loCatId="process" qsTypeId="urn:microsoft.com/office/officeart/2005/8/quickstyle/simple1" qsCatId="simple" csTypeId="urn:microsoft.com/office/officeart/2005/8/colors/accent2_3" csCatId="accent2" phldr="1"/>
      <dgm:spPr/>
      <dgm:t>
        <a:bodyPr/>
        <a:lstStyle/>
        <a:p>
          <a:endParaRPr lang="it-IT"/>
        </a:p>
      </dgm:t>
    </dgm:pt>
    <dgm:pt modelId="{1F81F686-E6D5-4A1C-A09B-42CE2DC5BA5B}">
      <dgm:prSet/>
      <dgm:spPr/>
      <dgm:t>
        <a:bodyPr/>
        <a:lstStyle/>
        <a:p>
          <a:r>
            <a:rPr lang="en-GB" dirty="0"/>
            <a:t>Data preprocessing</a:t>
          </a:r>
          <a:endParaRPr lang="it-IT" dirty="0"/>
        </a:p>
      </dgm:t>
    </dgm:pt>
    <dgm:pt modelId="{53689FDE-8065-477D-8B5D-5EE7CC18D9EF}" type="parTrans" cxnId="{BD547BED-A711-4CDE-9E38-C71F18169B09}">
      <dgm:prSet/>
      <dgm:spPr/>
      <dgm:t>
        <a:bodyPr/>
        <a:lstStyle/>
        <a:p>
          <a:endParaRPr lang="it-IT"/>
        </a:p>
      </dgm:t>
    </dgm:pt>
    <dgm:pt modelId="{2D3C71E8-80FC-4F1C-A68D-6526CDA97E93}" type="sibTrans" cxnId="{BD547BED-A711-4CDE-9E38-C71F18169B09}">
      <dgm:prSet/>
      <dgm:spPr/>
      <dgm:t>
        <a:bodyPr/>
        <a:lstStyle/>
        <a:p>
          <a:endParaRPr lang="it-IT"/>
        </a:p>
      </dgm:t>
    </dgm:pt>
    <dgm:pt modelId="{ACAB7B1B-478A-4531-8AE5-10653BB221E9}">
      <dgm:prSet/>
      <dgm:spPr/>
      <dgm:t>
        <a:bodyPr/>
        <a:lstStyle/>
        <a:p>
          <a:r>
            <a:rPr lang="en-GB"/>
            <a:t>Feature extraction</a:t>
          </a:r>
          <a:endParaRPr lang="it-IT"/>
        </a:p>
      </dgm:t>
    </dgm:pt>
    <dgm:pt modelId="{59AFB7D7-E542-4B0D-8DC4-05943FE634AA}" type="parTrans" cxnId="{2DF45C67-8FF4-4CF7-8695-668D5809353F}">
      <dgm:prSet/>
      <dgm:spPr/>
      <dgm:t>
        <a:bodyPr/>
        <a:lstStyle/>
        <a:p>
          <a:endParaRPr lang="it-IT"/>
        </a:p>
      </dgm:t>
    </dgm:pt>
    <dgm:pt modelId="{80113718-6F86-4144-876E-1507AE46D6CC}" type="sibTrans" cxnId="{2DF45C67-8FF4-4CF7-8695-668D5809353F}">
      <dgm:prSet/>
      <dgm:spPr/>
      <dgm:t>
        <a:bodyPr/>
        <a:lstStyle/>
        <a:p>
          <a:endParaRPr lang="it-IT"/>
        </a:p>
      </dgm:t>
    </dgm:pt>
    <dgm:pt modelId="{DFEB7219-7E99-4909-B344-425E98E3273E}">
      <dgm:prSet/>
      <dgm:spPr/>
      <dgm:t>
        <a:bodyPr/>
        <a:lstStyle/>
        <a:p>
          <a:r>
            <a:rPr lang="en-GB"/>
            <a:t>Feature selection (when necessary)</a:t>
          </a:r>
          <a:endParaRPr lang="it-IT"/>
        </a:p>
      </dgm:t>
    </dgm:pt>
    <dgm:pt modelId="{AC47B505-6BC0-4F73-B54F-CAE6B1BA1927}" type="parTrans" cxnId="{069A21E6-FEA1-42B8-857A-12A7B7BC7FE9}">
      <dgm:prSet/>
      <dgm:spPr/>
      <dgm:t>
        <a:bodyPr/>
        <a:lstStyle/>
        <a:p>
          <a:endParaRPr lang="it-IT"/>
        </a:p>
      </dgm:t>
    </dgm:pt>
    <dgm:pt modelId="{9B555874-AABB-4B53-9BFD-682EF84603A6}" type="sibTrans" cxnId="{069A21E6-FEA1-42B8-857A-12A7B7BC7FE9}">
      <dgm:prSet/>
      <dgm:spPr/>
      <dgm:t>
        <a:bodyPr/>
        <a:lstStyle/>
        <a:p>
          <a:endParaRPr lang="it-IT"/>
        </a:p>
      </dgm:t>
    </dgm:pt>
    <dgm:pt modelId="{599AA1EC-F3C3-4C7C-9B87-2F59C8366441}">
      <dgm:prSet/>
      <dgm:spPr/>
      <dgm:t>
        <a:bodyPr/>
        <a:lstStyle/>
        <a:p>
          <a:r>
            <a:rPr lang="en-GB" dirty="0"/>
            <a:t>Experiments and train</a:t>
          </a:r>
          <a:endParaRPr lang="it-IT" dirty="0"/>
        </a:p>
      </dgm:t>
    </dgm:pt>
    <dgm:pt modelId="{FE6F2499-4C4D-41CD-B479-2BB2FCC74E8B}" type="parTrans" cxnId="{A06E1027-8515-4744-9208-DEB365E6E5C3}">
      <dgm:prSet/>
      <dgm:spPr/>
      <dgm:t>
        <a:bodyPr/>
        <a:lstStyle/>
        <a:p>
          <a:endParaRPr lang="it-IT"/>
        </a:p>
      </dgm:t>
    </dgm:pt>
    <dgm:pt modelId="{E142D11D-9D85-47F9-B5C1-48865F3F5291}" type="sibTrans" cxnId="{A06E1027-8515-4744-9208-DEB365E6E5C3}">
      <dgm:prSet/>
      <dgm:spPr/>
      <dgm:t>
        <a:bodyPr/>
        <a:lstStyle/>
        <a:p>
          <a:endParaRPr lang="it-IT"/>
        </a:p>
      </dgm:t>
    </dgm:pt>
    <dgm:pt modelId="{3D71C299-FDBA-4DAA-8140-43EDD385FC3C}">
      <dgm:prSet/>
      <dgm:spPr/>
      <dgm:t>
        <a:bodyPr/>
        <a:lstStyle/>
        <a:p>
          <a:r>
            <a:rPr lang="en-GB"/>
            <a:t>Testing (on PC or Embedded systems)</a:t>
          </a:r>
          <a:endParaRPr lang="it-IT"/>
        </a:p>
      </dgm:t>
    </dgm:pt>
    <dgm:pt modelId="{EE28ABE7-65AB-430E-B9E9-C62FB6BE91E4}" type="parTrans" cxnId="{EC04A354-7F65-478F-A82B-B7475AC77E3E}">
      <dgm:prSet/>
      <dgm:spPr/>
      <dgm:t>
        <a:bodyPr/>
        <a:lstStyle/>
        <a:p>
          <a:endParaRPr lang="it-IT"/>
        </a:p>
      </dgm:t>
    </dgm:pt>
    <dgm:pt modelId="{8E254770-2217-40F6-9E74-1679EBD85251}" type="sibTrans" cxnId="{EC04A354-7F65-478F-A82B-B7475AC77E3E}">
      <dgm:prSet/>
      <dgm:spPr/>
      <dgm:t>
        <a:bodyPr/>
        <a:lstStyle/>
        <a:p>
          <a:endParaRPr lang="it-IT"/>
        </a:p>
      </dgm:t>
    </dgm:pt>
    <dgm:pt modelId="{BDCC2D1A-2AD4-4978-BCF8-44C49ABBBD0E}">
      <dgm:prSet/>
      <dgm:spPr/>
      <dgm:t>
        <a:bodyPr/>
        <a:lstStyle/>
        <a:p>
          <a:r>
            <a:rPr lang="it-IT" dirty="0" err="1"/>
            <a:t>Segmentation</a:t>
          </a:r>
          <a:endParaRPr lang="it-IT" dirty="0"/>
        </a:p>
      </dgm:t>
    </dgm:pt>
    <dgm:pt modelId="{C075C4D6-6B03-409B-BBDD-220E104E01F1}" type="parTrans" cxnId="{902AFC88-0599-4C55-BCFB-E4905D6D30D5}">
      <dgm:prSet/>
      <dgm:spPr/>
      <dgm:t>
        <a:bodyPr/>
        <a:lstStyle/>
        <a:p>
          <a:endParaRPr lang="it-IT"/>
        </a:p>
      </dgm:t>
    </dgm:pt>
    <dgm:pt modelId="{0D8713AD-7E22-47F5-AA72-C4AD13779AC4}" type="sibTrans" cxnId="{902AFC88-0599-4C55-BCFB-E4905D6D30D5}">
      <dgm:prSet/>
      <dgm:spPr/>
      <dgm:t>
        <a:bodyPr/>
        <a:lstStyle/>
        <a:p>
          <a:endParaRPr lang="it-IT"/>
        </a:p>
      </dgm:t>
    </dgm:pt>
    <dgm:pt modelId="{57EFEAD7-A3C5-45BD-ADA6-B097E9045D87}" type="pres">
      <dgm:prSet presAssocID="{E2682FD7-5DB3-4992-956C-F262D52D3192}" presName="diagram" presStyleCnt="0">
        <dgm:presLayoutVars>
          <dgm:dir/>
          <dgm:resizeHandles val="exact"/>
        </dgm:presLayoutVars>
      </dgm:prSet>
      <dgm:spPr/>
    </dgm:pt>
    <dgm:pt modelId="{422ECC65-68C1-40F1-9D59-BF28CB6A167C}" type="pres">
      <dgm:prSet presAssocID="{1F81F686-E6D5-4A1C-A09B-42CE2DC5BA5B}" presName="node" presStyleLbl="node1" presStyleIdx="0" presStyleCnt="6">
        <dgm:presLayoutVars>
          <dgm:bulletEnabled val="1"/>
        </dgm:presLayoutVars>
      </dgm:prSet>
      <dgm:spPr/>
    </dgm:pt>
    <dgm:pt modelId="{63B63B84-5847-4846-9640-EDA5C917E557}" type="pres">
      <dgm:prSet presAssocID="{2D3C71E8-80FC-4F1C-A68D-6526CDA97E93}" presName="sibTrans" presStyleLbl="sibTrans2D1" presStyleIdx="0" presStyleCnt="5"/>
      <dgm:spPr/>
    </dgm:pt>
    <dgm:pt modelId="{5986CC6E-FF70-4FD7-89AA-1ADE83C4B2F3}" type="pres">
      <dgm:prSet presAssocID="{2D3C71E8-80FC-4F1C-A68D-6526CDA97E93}" presName="connectorText" presStyleLbl="sibTrans2D1" presStyleIdx="0" presStyleCnt="5"/>
      <dgm:spPr/>
    </dgm:pt>
    <dgm:pt modelId="{658DB3C7-97BD-483A-BE33-0B813DD5BBA2}" type="pres">
      <dgm:prSet presAssocID="{BDCC2D1A-2AD4-4978-BCF8-44C49ABBBD0E}" presName="node" presStyleLbl="node1" presStyleIdx="1" presStyleCnt="6">
        <dgm:presLayoutVars>
          <dgm:bulletEnabled val="1"/>
        </dgm:presLayoutVars>
      </dgm:prSet>
      <dgm:spPr/>
    </dgm:pt>
    <dgm:pt modelId="{CD80217A-2A05-433C-BAE6-2A4634A7457F}" type="pres">
      <dgm:prSet presAssocID="{0D8713AD-7E22-47F5-AA72-C4AD13779AC4}" presName="sibTrans" presStyleLbl="sibTrans2D1" presStyleIdx="1" presStyleCnt="5"/>
      <dgm:spPr/>
    </dgm:pt>
    <dgm:pt modelId="{1D5BFCFE-4612-489B-A193-C2D4195998E5}" type="pres">
      <dgm:prSet presAssocID="{0D8713AD-7E22-47F5-AA72-C4AD13779AC4}" presName="connectorText" presStyleLbl="sibTrans2D1" presStyleIdx="1" presStyleCnt="5"/>
      <dgm:spPr/>
    </dgm:pt>
    <dgm:pt modelId="{134B3F64-8737-43BE-8C5E-DBDD9E2C83E1}" type="pres">
      <dgm:prSet presAssocID="{ACAB7B1B-478A-4531-8AE5-10653BB221E9}" presName="node" presStyleLbl="node1" presStyleIdx="2" presStyleCnt="6">
        <dgm:presLayoutVars>
          <dgm:bulletEnabled val="1"/>
        </dgm:presLayoutVars>
      </dgm:prSet>
      <dgm:spPr/>
    </dgm:pt>
    <dgm:pt modelId="{51C41B87-1CA6-480E-8590-AB7E67CAEAD1}" type="pres">
      <dgm:prSet presAssocID="{80113718-6F86-4144-876E-1507AE46D6CC}" presName="sibTrans" presStyleLbl="sibTrans2D1" presStyleIdx="2" presStyleCnt="5"/>
      <dgm:spPr/>
    </dgm:pt>
    <dgm:pt modelId="{F22A94B6-50EB-4CD2-902D-0B5765E27802}" type="pres">
      <dgm:prSet presAssocID="{80113718-6F86-4144-876E-1507AE46D6CC}" presName="connectorText" presStyleLbl="sibTrans2D1" presStyleIdx="2" presStyleCnt="5"/>
      <dgm:spPr/>
    </dgm:pt>
    <dgm:pt modelId="{83EF67F7-85E5-4AAB-BFC7-0E7C794BB295}" type="pres">
      <dgm:prSet presAssocID="{DFEB7219-7E99-4909-B344-425E98E3273E}" presName="node" presStyleLbl="node1" presStyleIdx="3" presStyleCnt="6">
        <dgm:presLayoutVars>
          <dgm:bulletEnabled val="1"/>
        </dgm:presLayoutVars>
      </dgm:prSet>
      <dgm:spPr/>
    </dgm:pt>
    <dgm:pt modelId="{B8E754DA-4390-4A16-809C-897BA1118584}" type="pres">
      <dgm:prSet presAssocID="{9B555874-AABB-4B53-9BFD-682EF84603A6}" presName="sibTrans" presStyleLbl="sibTrans2D1" presStyleIdx="3" presStyleCnt="5"/>
      <dgm:spPr/>
    </dgm:pt>
    <dgm:pt modelId="{55588187-57C7-45B0-8741-3CEE68832D30}" type="pres">
      <dgm:prSet presAssocID="{9B555874-AABB-4B53-9BFD-682EF84603A6}" presName="connectorText" presStyleLbl="sibTrans2D1" presStyleIdx="3" presStyleCnt="5"/>
      <dgm:spPr/>
    </dgm:pt>
    <dgm:pt modelId="{F1F9C4CA-73DC-49E1-B293-E27DAE09415A}" type="pres">
      <dgm:prSet presAssocID="{599AA1EC-F3C3-4C7C-9B87-2F59C8366441}" presName="node" presStyleLbl="node1" presStyleIdx="4" presStyleCnt="6">
        <dgm:presLayoutVars>
          <dgm:bulletEnabled val="1"/>
        </dgm:presLayoutVars>
      </dgm:prSet>
      <dgm:spPr/>
    </dgm:pt>
    <dgm:pt modelId="{D1EDA1A1-DAE8-4435-A884-AE10DD36C9B7}" type="pres">
      <dgm:prSet presAssocID="{E142D11D-9D85-47F9-B5C1-48865F3F5291}" presName="sibTrans" presStyleLbl="sibTrans2D1" presStyleIdx="4" presStyleCnt="5"/>
      <dgm:spPr/>
    </dgm:pt>
    <dgm:pt modelId="{A423E648-5F77-49F3-9B8F-85B88D980F22}" type="pres">
      <dgm:prSet presAssocID="{E142D11D-9D85-47F9-B5C1-48865F3F5291}" presName="connectorText" presStyleLbl="sibTrans2D1" presStyleIdx="4" presStyleCnt="5"/>
      <dgm:spPr/>
    </dgm:pt>
    <dgm:pt modelId="{06AFD6C4-CF66-462C-A472-E311F635ECFB}" type="pres">
      <dgm:prSet presAssocID="{3D71C299-FDBA-4DAA-8140-43EDD385FC3C}" presName="node" presStyleLbl="node1" presStyleIdx="5" presStyleCnt="6">
        <dgm:presLayoutVars>
          <dgm:bulletEnabled val="1"/>
        </dgm:presLayoutVars>
      </dgm:prSet>
      <dgm:spPr/>
    </dgm:pt>
  </dgm:ptLst>
  <dgm:cxnLst>
    <dgm:cxn modelId="{C0EA8417-E651-4EF7-9E3F-11407F6F2F8D}" type="presOf" srcId="{DFEB7219-7E99-4909-B344-425E98E3273E}" destId="{83EF67F7-85E5-4AAB-BFC7-0E7C794BB295}" srcOrd="0" destOrd="0" presId="urn:microsoft.com/office/officeart/2005/8/layout/process5"/>
    <dgm:cxn modelId="{ED6E5A19-D26D-43D3-946C-720B1C538A78}" type="presOf" srcId="{9B555874-AABB-4B53-9BFD-682EF84603A6}" destId="{55588187-57C7-45B0-8741-3CEE68832D30}" srcOrd="1" destOrd="0" presId="urn:microsoft.com/office/officeart/2005/8/layout/process5"/>
    <dgm:cxn modelId="{4B5EE719-61A8-44C2-BF2C-D4ACE72C349A}" type="presOf" srcId="{2D3C71E8-80FC-4F1C-A68D-6526CDA97E93}" destId="{63B63B84-5847-4846-9640-EDA5C917E557}" srcOrd="0" destOrd="0" presId="urn:microsoft.com/office/officeart/2005/8/layout/process5"/>
    <dgm:cxn modelId="{A06E1027-8515-4744-9208-DEB365E6E5C3}" srcId="{E2682FD7-5DB3-4992-956C-F262D52D3192}" destId="{599AA1EC-F3C3-4C7C-9B87-2F59C8366441}" srcOrd="4" destOrd="0" parTransId="{FE6F2499-4C4D-41CD-B479-2BB2FCC74E8B}" sibTransId="{E142D11D-9D85-47F9-B5C1-48865F3F5291}"/>
    <dgm:cxn modelId="{4D7DAC30-68A9-4EE5-90F8-A0B7D37CFDE2}" type="presOf" srcId="{0D8713AD-7E22-47F5-AA72-C4AD13779AC4}" destId="{CD80217A-2A05-433C-BAE6-2A4634A7457F}" srcOrd="0" destOrd="0" presId="urn:microsoft.com/office/officeart/2005/8/layout/process5"/>
    <dgm:cxn modelId="{711E283F-021A-4D43-99CE-E03DC2EE3BB9}" type="presOf" srcId="{E142D11D-9D85-47F9-B5C1-48865F3F5291}" destId="{A423E648-5F77-49F3-9B8F-85B88D980F22}" srcOrd="1" destOrd="0" presId="urn:microsoft.com/office/officeart/2005/8/layout/process5"/>
    <dgm:cxn modelId="{8BD29D41-BBA0-4249-A2A7-FF7B97A4A460}" type="presOf" srcId="{3D71C299-FDBA-4DAA-8140-43EDD385FC3C}" destId="{06AFD6C4-CF66-462C-A472-E311F635ECFB}" srcOrd="0" destOrd="0" presId="urn:microsoft.com/office/officeart/2005/8/layout/process5"/>
    <dgm:cxn modelId="{2DF45C67-8FF4-4CF7-8695-668D5809353F}" srcId="{E2682FD7-5DB3-4992-956C-F262D52D3192}" destId="{ACAB7B1B-478A-4531-8AE5-10653BB221E9}" srcOrd="2" destOrd="0" parTransId="{59AFB7D7-E542-4B0D-8DC4-05943FE634AA}" sibTransId="{80113718-6F86-4144-876E-1507AE46D6CC}"/>
    <dgm:cxn modelId="{14E8A16F-31FF-46E1-90D6-140C32BD840F}" type="presOf" srcId="{2D3C71E8-80FC-4F1C-A68D-6526CDA97E93}" destId="{5986CC6E-FF70-4FD7-89AA-1ADE83C4B2F3}" srcOrd="1" destOrd="0" presId="urn:microsoft.com/office/officeart/2005/8/layout/process5"/>
    <dgm:cxn modelId="{EC04A354-7F65-478F-A82B-B7475AC77E3E}" srcId="{E2682FD7-5DB3-4992-956C-F262D52D3192}" destId="{3D71C299-FDBA-4DAA-8140-43EDD385FC3C}" srcOrd="5" destOrd="0" parTransId="{EE28ABE7-65AB-430E-B9E9-C62FB6BE91E4}" sibTransId="{8E254770-2217-40F6-9E74-1679EBD85251}"/>
    <dgm:cxn modelId="{015BEC7A-6CA7-40B4-BA73-9D7734CA7C58}" type="presOf" srcId="{E2682FD7-5DB3-4992-956C-F262D52D3192}" destId="{57EFEAD7-A3C5-45BD-ADA6-B097E9045D87}" srcOrd="0" destOrd="0" presId="urn:microsoft.com/office/officeart/2005/8/layout/process5"/>
    <dgm:cxn modelId="{180F1381-8549-4620-BAD9-6C9EC12FD99A}" type="presOf" srcId="{1F81F686-E6D5-4A1C-A09B-42CE2DC5BA5B}" destId="{422ECC65-68C1-40F1-9D59-BF28CB6A167C}" srcOrd="0" destOrd="0" presId="urn:microsoft.com/office/officeart/2005/8/layout/process5"/>
    <dgm:cxn modelId="{59B1A588-66E2-4FA2-B575-3CA8408041B2}" type="presOf" srcId="{0D8713AD-7E22-47F5-AA72-C4AD13779AC4}" destId="{1D5BFCFE-4612-489B-A193-C2D4195998E5}" srcOrd="1" destOrd="0" presId="urn:microsoft.com/office/officeart/2005/8/layout/process5"/>
    <dgm:cxn modelId="{902AFC88-0599-4C55-BCFB-E4905D6D30D5}" srcId="{E2682FD7-5DB3-4992-956C-F262D52D3192}" destId="{BDCC2D1A-2AD4-4978-BCF8-44C49ABBBD0E}" srcOrd="1" destOrd="0" parTransId="{C075C4D6-6B03-409B-BBDD-220E104E01F1}" sibTransId="{0D8713AD-7E22-47F5-AA72-C4AD13779AC4}"/>
    <dgm:cxn modelId="{33D3149A-3BB1-475E-9D6F-6E6D421490F6}" type="presOf" srcId="{ACAB7B1B-478A-4531-8AE5-10653BB221E9}" destId="{134B3F64-8737-43BE-8C5E-DBDD9E2C83E1}" srcOrd="0" destOrd="0" presId="urn:microsoft.com/office/officeart/2005/8/layout/process5"/>
    <dgm:cxn modelId="{F870C89D-6317-4091-A854-B9D781DE4297}" type="presOf" srcId="{BDCC2D1A-2AD4-4978-BCF8-44C49ABBBD0E}" destId="{658DB3C7-97BD-483A-BE33-0B813DD5BBA2}" srcOrd="0" destOrd="0" presId="urn:microsoft.com/office/officeart/2005/8/layout/process5"/>
    <dgm:cxn modelId="{E66703B0-6D59-4550-9B93-ECA86D290BF4}" type="presOf" srcId="{80113718-6F86-4144-876E-1507AE46D6CC}" destId="{51C41B87-1CA6-480E-8590-AB7E67CAEAD1}" srcOrd="0" destOrd="0" presId="urn:microsoft.com/office/officeart/2005/8/layout/process5"/>
    <dgm:cxn modelId="{0F255EC2-60CA-4636-A17A-2D0B458A8ABB}" type="presOf" srcId="{9B555874-AABB-4B53-9BFD-682EF84603A6}" destId="{B8E754DA-4390-4A16-809C-897BA1118584}" srcOrd="0" destOrd="0" presId="urn:microsoft.com/office/officeart/2005/8/layout/process5"/>
    <dgm:cxn modelId="{1F4551E4-F513-4709-8E63-2DD574841168}" type="presOf" srcId="{E142D11D-9D85-47F9-B5C1-48865F3F5291}" destId="{D1EDA1A1-DAE8-4435-A884-AE10DD36C9B7}" srcOrd="0" destOrd="0" presId="urn:microsoft.com/office/officeart/2005/8/layout/process5"/>
    <dgm:cxn modelId="{069A21E6-FEA1-42B8-857A-12A7B7BC7FE9}" srcId="{E2682FD7-5DB3-4992-956C-F262D52D3192}" destId="{DFEB7219-7E99-4909-B344-425E98E3273E}" srcOrd="3" destOrd="0" parTransId="{AC47B505-6BC0-4F73-B54F-CAE6B1BA1927}" sibTransId="{9B555874-AABB-4B53-9BFD-682EF84603A6}"/>
    <dgm:cxn modelId="{5DD3E1EC-B227-42A1-B225-00B9556C27D4}" type="presOf" srcId="{80113718-6F86-4144-876E-1507AE46D6CC}" destId="{F22A94B6-50EB-4CD2-902D-0B5765E27802}" srcOrd="1" destOrd="0" presId="urn:microsoft.com/office/officeart/2005/8/layout/process5"/>
    <dgm:cxn modelId="{BD547BED-A711-4CDE-9E38-C71F18169B09}" srcId="{E2682FD7-5DB3-4992-956C-F262D52D3192}" destId="{1F81F686-E6D5-4A1C-A09B-42CE2DC5BA5B}" srcOrd="0" destOrd="0" parTransId="{53689FDE-8065-477D-8B5D-5EE7CC18D9EF}" sibTransId="{2D3C71E8-80FC-4F1C-A68D-6526CDA97E93}"/>
    <dgm:cxn modelId="{CF68DEFE-AA08-4A54-BCC7-6EFEB19E6AC9}" type="presOf" srcId="{599AA1EC-F3C3-4C7C-9B87-2F59C8366441}" destId="{F1F9C4CA-73DC-49E1-B293-E27DAE09415A}" srcOrd="0" destOrd="0" presId="urn:microsoft.com/office/officeart/2005/8/layout/process5"/>
    <dgm:cxn modelId="{9FCF0813-C752-4878-A213-70EB8F39D42A}" type="presParOf" srcId="{57EFEAD7-A3C5-45BD-ADA6-B097E9045D87}" destId="{422ECC65-68C1-40F1-9D59-BF28CB6A167C}" srcOrd="0" destOrd="0" presId="urn:microsoft.com/office/officeart/2005/8/layout/process5"/>
    <dgm:cxn modelId="{80384AC3-A1DA-4789-A33C-293FEF596305}" type="presParOf" srcId="{57EFEAD7-A3C5-45BD-ADA6-B097E9045D87}" destId="{63B63B84-5847-4846-9640-EDA5C917E557}" srcOrd="1" destOrd="0" presId="urn:microsoft.com/office/officeart/2005/8/layout/process5"/>
    <dgm:cxn modelId="{5DA426A2-0752-4223-9532-6B8B290CA633}" type="presParOf" srcId="{63B63B84-5847-4846-9640-EDA5C917E557}" destId="{5986CC6E-FF70-4FD7-89AA-1ADE83C4B2F3}" srcOrd="0" destOrd="0" presId="urn:microsoft.com/office/officeart/2005/8/layout/process5"/>
    <dgm:cxn modelId="{8C5EE5DE-4F93-484D-8393-1F15CFC9EB42}" type="presParOf" srcId="{57EFEAD7-A3C5-45BD-ADA6-B097E9045D87}" destId="{658DB3C7-97BD-483A-BE33-0B813DD5BBA2}" srcOrd="2" destOrd="0" presId="urn:microsoft.com/office/officeart/2005/8/layout/process5"/>
    <dgm:cxn modelId="{F2B3BC1F-0574-4D7F-8D8E-E5CDB198B6C6}" type="presParOf" srcId="{57EFEAD7-A3C5-45BD-ADA6-B097E9045D87}" destId="{CD80217A-2A05-433C-BAE6-2A4634A7457F}" srcOrd="3" destOrd="0" presId="urn:microsoft.com/office/officeart/2005/8/layout/process5"/>
    <dgm:cxn modelId="{0CBC891A-FF8C-4E6A-8612-D2C38CAF8F08}" type="presParOf" srcId="{CD80217A-2A05-433C-BAE6-2A4634A7457F}" destId="{1D5BFCFE-4612-489B-A193-C2D4195998E5}" srcOrd="0" destOrd="0" presId="urn:microsoft.com/office/officeart/2005/8/layout/process5"/>
    <dgm:cxn modelId="{78B97DD5-8B29-4787-BF78-F691DD607B28}" type="presParOf" srcId="{57EFEAD7-A3C5-45BD-ADA6-B097E9045D87}" destId="{134B3F64-8737-43BE-8C5E-DBDD9E2C83E1}" srcOrd="4" destOrd="0" presId="urn:microsoft.com/office/officeart/2005/8/layout/process5"/>
    <dgm:cxn modelId="{EA4CB5DA-E320-4B68-B485-0AD082C2D7B8}" type="presParOf" srcId="{57EFEAD7-A3C5-45BD-ADA6-B097E9045D87}" destId="{51C41B87-1CA6-480E-8590-AB7E67CAEAD1}" srcOrd="5" destOrd="0" presId="urn:microsoft.com/office/officeart/2005/8/layout/process5"/>
    <dgm:cxn modelId="{EA5BDB3C-2E6A-46E4-88F4-B603A403F011}" type="presParOf" srcId="{51C41B87-1CA6-480E-8590-AB7E67CAEAD1}" destId="{F22A94B6-50EB-4CD2-902D-0B5765E27802}" srcOrd="0" destOrd="0" presId="urn:microsoft.com/office/officeart/2005/8/layout/process5"/>
    <dgm:cxn modelId="{AD5C16B0-E99E-47EE-945D-A11D422499F1}" type="presParOf" srcId="{57EFEAD7-A3C5-45BD-ADA6-B097E9045D87}" destId="{83EF67F7-85E5-4AAB-BFC7-0E7C794BB295}" srcOrd="6" destOrd="0" presId="urn:microsoft.com/office/officeart/2005/8/layout/process5"/>
    <dgm:cxn modelId="{47E74FA2-125F-4303-B8CF-FB5C3B6E5907}" type="presParOf" srcId="{57EFEAD7-A3C5-45BD-ADA6-B097E9045D87}" destId="{B8E754DA-4390-4A16-809C-897BA1118584}" srcOrd="7" destOrd="0" presId="urn:microsoft.com/office/officeart/2005/8/layout/process5"/>
    <dgm:cxn modelId="{93E944C7-5AE9-4182-9038-1C35586A4E70}" type="presParOf" srcId="{B8E754DA-4390-4A16-809C-897BA1118584}" destId="{55588187-57C7-45B0-8741-3CEE68832D30}" srcOrd="0" destOrd="0" presId="urn:microsoft.com/office/officeart/2005/8/layout/process5"/>
    <dgm:cxn modelId="{917CDF26-E480-4DF8-BF1E-324042C15E4B}" type="presParOf" srcId="{57EFEAD7-A3C5-45BD-ADA6-B097E9045D87}" destId="{F1F9C4CA-73DC-49E1-B293-E27DAE09415A}" srcOrd="8" destOrd="0" presId="urn:microsoft.com/office/officeart/2005/8/layout/process5"/>
    <dgm:cxn modelId="{E71E3930-42E4-4260-B4B4-5793F0D304B3}" type="presParOf" srcId="{57EFEAD7-A3C5-45BD-ADA6-B097E9045D87}" destId="{D1EDA1A1-DAE8-4435-A884-AE10DD36C9B7}" srcOrd="9" destOrd="0" presId="urn:microsoft.com/office/officeart/2005/8/layout/process5"/>
    <dgm:cxn modelId="{DDAEDB69-7062-4DEF-9806-1A4C3698307E}" type="presParOf" srcId="{D1EDA1A1-DAE8-4435-A884-AE10DD36C9B7}" destId="{A423E648-5F77-49F3-9B8F-85B88D980F22}" srcOrd="0" destOrd="0" presId="urn:microsoft.com/office/officeart/2005/8/layout/process5"/>
    <dgm:cxn modelId="{B92F8CCF-5817-45AB-ABC7-842B504E1633}" type="presParOf" srcId="{57EFEAD7-A3C5-45BD-ADA6-B097E9045D87}" destId="{06AFD6C4-CF66-462C-A472-E311F635ECFB}" srcOrd="10" destOrd="0" presId="urn:microsoft.com/office/officeart/2005/8/layout/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2BF1966-1AA7-4C20-8785-7A7E42614307}" type="doc">
      <dgm:prSet loTypeId="urn:microsoft.com/office/officeart/2005/8/layout/hProcess4" loCatId="process" qsTypeId="urn:microsoft.com/office/officeart/2005/8/quickstyle/simple1" qsCatId="simple" csTypeId="urn:microsoft.com/office/officeart/2005/8/colors/accent1_4" csCatId="accent1" phldr="1"/>
      <dgm:spPr/>
      <dgm:t>
        <a:bodyPr/>
        <a:lstStyle/>
        <a:p>
          <a:endParaRPr lang="it-IT"/>
        </a:p>
      </dgm:t>
    </dgm:pt>
    <dgm:pt modelId="{D5481E44-2AE8-4309-B3E4-7AFB079F044A}">
      <dgm:prSet/>
      <dgm:spPr/>
      <dgm:t>
        <a:bodyPr/>
        <a:lstStyle/>
        <a:p>
          <a:r>
            <a:rPr lang="en-US"/>
            <a:t>Filtering</a:t>
          </a:r>
          <a:endParaRPr lang="it-IT"/>
        </a:p>
      </dgm:t>
    </dgm:pt>
    <dgm:pt modelId="{3C211244-1AD9-4653-966B-97D21876A446}" type="parTrans" cxnId="{2066AE11-861A-4FC6-9484-DB0896A36697}">
      <dgm:prSet/>
      <dgm:spPr/>
      <dgm:t>
        <a:bodyPr/>
        <a:lstStyle/>
        <a:p>
          <a:endParaRPr lang="it-IT"/>
        </a:p>
      </dgm:t>
    </dgm:pt>
    <dgm:pt modelId="{C7C62CD8-023D-459C-80D9-41411A153590}" type="sibTrans" cxnId="{2066AE11-861A-4FC6-9484-DB0896A36697}">
      <dgm:prSet/>
      <dgm:spPr/>
      <dgm:t>
        <a:bodyPr/>
        <a:lstStyle/>
        <a:p>
          <a:endParaRPr lang="it-IT"/>
        </a:p>
      </dgm:t>
    </dgm:pt>
    <dgm:pt modelId="{B4692EDE-474A-43DC-AB6A-2EFCF36250A0}">
      <dgm:prSet/>
      <dgm:spPr/>
      <dgm:t>
        <a:bodyPr/>
        <a:lstStyle/>
        <a:p>
          <a:r>
            <a:rPr lang="en-US"/>
            <a:t>SW filters</a:t>
          </a:r>
          <a:endParaRPr lang="it-IT"/>
        </a:p>
      </dgm:t>
    </dgm:pt>
    <dgm:pt modelId="{63DA6834-578D-4532-960D-9966EB255785}" type="parTrans" cxnId="{E2ADE19C-B45A-45C5-83D3-71555668ADD6}">
      <dgm:prSet/>
      <dgm:spPr/>
      <dgm:t>
        <a:bodyPr/>
        <a:lstStyle/>
        <a:p>
          <a:endParaRPr lang="it-IT"/>
        </a:p>
      </dgm:t>
    </dgm:pt>
    <dgm:pt modelId="{01272320-1002-4F1C-8068-50B26F74E7FD}" type="sibTrans" cxnId="{E2ADE19C-B45A-45C5-83D3-71555668ADD6}">
      <dgm:prSet/>
      <dgm:spPr/>
      <dgm:t>
        <a:bodyPr/>
        <a:lstStyle/>
        <a:p>
          <a:endParaRPr lang="it-IT"/>
        </a:p>
      </dgm:t>
    </dgm:pt>
    <dgm:pt modelId="{D6D4D005-5C06-478F-9904-EB15C5B676D7}">
      <dgm:prSet/>
      <dgm:spPr/>
      <dgm:t>
        <a:bodyPr/>
        <a:lstStyle/>
        <a:p>
          <a:r>
            <a:rPr lang="en-US"/>
            <a:t>HW based [12] [19]</a:t>
          </a:r>
          <a:endParaRPr lang="it-IT"/>
        </a:p>
      </dgm:t>
    </dgm:pt>
    <dgm:pt modelId="{A6FD845F-1529-44BF-AFC0-069D7966B25E}" type="parTrans" cxnId="{2A57A04C-461A-42F0-91A7-747D303A00FB}">
      <dgm:prSet/>
      <dgm:spPr/>
      <dgm:t>
        <a:bodyPr/>
        <a:lstStyle/>
        <a:p>
          <a:endParaRPr lang="it-IT"/>
        </a:p>
      </dgm:t>
    </dgm:pt>
    <dgm:pt modelId="{C46360C7-2BD0-499E-86E1-BCEE8E73FDA5}" type="sibTrans" cxnId="{2A57A04C-461A-42F0-91A7-747D303A00FB}">
      <dgm:prSet/>
      <dgm:spPr/>
      <dgm:t>
        <a:bodyPr/>
        <a:lstStyle/>
        <a:p>
          <a:endParaRPr lang="it-IT"/>
        </a:p>
      </dgm:t>
    </dgm:pt>
    <dgm:pt modelId="{A3AD20D2-2898-4762-BC78-A06F415E68C3}">
      <dgm:prSet/>
      <dgm:spPr/>
      <dgm:t>
        <a:bodyPr/>
        <a:lstStyle/>
        <a:p>
          <a:r>
            <a:rPr lang="en-US"/>
            <a:t>Segmentation</a:t>
          </a:r>
          <a:endParaRPr lang="it-IT"/>
        </a:p>
      </dgm:t>
    </dgm:pt>
    <dgm:pt modelId="{8C13578E-B13F-4AC8-88B5-3CAE24866B0B}" type="parTrans" cxnId="{63F6561C-896D-44DA-BD38-5FD462F08194}">
      <dgm:prSet/>
      <dgm:spPr/>
      <dgm:t>
        <a:bodyPr/>
        <a:lstStyle/>
        <a:p>
          <a:endParaRPr lang="it-IT"/>
        </a:p>
      </dgm:t>
    </dgm:pt>
    <dgm:pt modelId="{160D7347-D231-4F41-92C4-B100CCC86173}" type="sibTrans" cxnId="{63F6561C-896D-44DA-BD38-5FD462F08194}">
      <dgm:prSet/>
      <dgm:spPr/>
      <dgm:t>
        <a:bodyPr/>
        <a:lstStyle/>
        <a:p>
          <a:endParaRPr lang="it-IT"/>
        </a:p>
      </dgm:t>
    </dgm:pt>
    <dgm:pt modelId="{4AC0F93E-9598-4187-A890-5BFF5C1C1E16}">
      <dgm:prSet/>
      <dgm:spPr/>
      <dgm:t>
        <a:bodyPr/>
        <a:lstStyle/>
        <a:p>
          <a:r>
            <a:rPr lang="en-US"/>
            <a:t>Time-based</a:t>
          </a:r>
          <a:endParaRPr lang="it-IT"/>
        </a:p>
      </dgm:t>
    </dgm:pt>
    <dgm:pt modelId="{530D7ADF-E5D2-442D-A451-0D40AF64E259}" type="parTrans" cxnId="{D4B7ADA0-1276-4C51-A877-74A783AF884E}">
      <dgm:prSet/>
      <dgm:spPr/>
      <dgm:t>
        <a:bodyPr/>
        <a:lstStyle/>
        <a:p>
          <a:endParaRPr lang="it-IT"/>
        </a:p>
      </dgm:t>
    </dgm:pt>
    <dgm:pt modelId="{48A5030C-52E4-4322-B0B6-941D1A24A5A3}" type="sibTrans" cxnId="{D4B7ADA0-1276-4C51-A877-74A783AF884E}">
      <dgm:prSet/>
      <dgm:spPr/>
      <dgm:t>
        <a:bodyPr/>
        <a:lstStyle/>
        <a:p>
          <a:endParaRPr lang="it-IT"/>
        </a:p>
      </dgm:t>
    </dgm:pt>
    <dgm:pt modelId="{CE46D4FB-E87A-4906-A47B-134C6488604B}">
      <dgm:prSet/>
      <dgm:spPr/>
      <dgm:t>
        <a:bodyPr/>
        <a:lstStyle/>
        <a:p>
          <a:r>
            <a:rPr lang="en-US"/>
            <a:t>pulse-based</a:t>
          </a:r>
          <a:endParaRPr lang="it-IT"/>
        </a:p>
      </dgm:t>
    </dgm:pt>
    <dgm:pt modelId="{5125B0A5-2F66-414F-8CA0-9F2AA982B1C3}" type="parTrans" cxnId="{BB009727-F82A-4C95-950A-8C883D612078}">
      <dgm:prSet/>
      <dgm:spPr/>
      <dgm:t>
        <a:bodyPr/>
        <a:lstStyle/>
        <a:p>
          <a:endParaRPr lang="it-IT"/>
        </a:p>
      </dgm:t>
    </dgm:pt>
    <dgm:pt modelId="{6BC09A08-8FD1-4FC5-8DB2-163E7198ADC2}" type="sibTrans" cxnId="{BB009727-F82A-4C95-950A-8C883D612078}">
      <dgm:prSet/>
      <dgm:spPr/>
      <dgm:t>
        <a:bodyPr/>
        <a:lstStyle/>
        <a:p>
          <a:endParaRPr lang="it-IT"/>
        </a:p>
      </dgm:t>
    </dgm:pt>
    <dgm:pt modelId="{5D9AEB3F-4835-43BB-B9C4-21743C53E5AE}">
      <dgm:prSet/>
      <dgm:spPr/>
      <dgm:t>
        <a:bodyPr/>
        <a:lstStyle/>
        <a:p>
          <a:r>
            <a:rPr lang="en-US"/>
            <a:t>Signal normalization</a:t>
          </a:r>
          <a:endParaRPr lang="it-IT"/>
        </a:p>
      </dgm:t>
    </dgm:pt>
    <dgm:pt modelId="{3E02017B-E59A-4AA6-B73A-1E783DA68945}" type="parTrans" cxnId="{A1F43F9D-42AF-4403-9754-36677C6EF26D}">
      <dgm:prSet/>
      <dgm:spPr/>
      <dgm:t>
        <a:bodyPr/>
        <a:lstStyle/>
        <a:p>
          <a:endParaRPr lang="it-IT"/>
        </a:p>
      </dgm:t>
    </dgm:pt>
    <dgm:pt modelId="{FD922FE8-C7D2-4217-A255-0EEE7D057331}" type="sibTrans" cxnId="{A1F43F9D-42AF-4403-9754-36677C6EF26D}">
      <dgm:prSet/>
      <dgm:spPr/>
      <dgm:t>
        <a:bodyPr/>
        <a:lstStyle/>
        <a:p>
          <a:endParaRPr lang="it-IT"/>
        </a:p>
      </dgm:t>
    </dgm:pt>
    <dgm:pt modelId="{0D6C4D79-C086-4F54-A74B-ACD769271507}">
      <dgm:prSet/>
      <dgm:spPr/>
      <dgm:t>
        <a:bodyPr/>
        <a:lstStyle/>
        <a:p>
          <a:r>
            <a:rPr lang="en-US"/>
            <a:t>Min-max</a:t>
          </a:r>
          <a:endParaRPr lang="it-IT"/>
        </a:p>
      </dgm:t>
    </dgm:pt>
    <dgm:pt modelId="{28162529-950B-4A3F-A78E-4F1013787259}" type="parTrans" cxnId="{8FBCA12B-7E51-457A-942D-491FB3357A9B}">
      <dgm:prSet/>
      <dgm:spPr/>
      <dgm:t>
        <a:bodyPr/>
        <a:lstStyle/>
        <a:p>
          <a:endParaRPr lang="it-IT"/>
        </a:p>
      </dgm:t>
    </dgm:pt>
    <dgm:pt modelId="{76F4143F-94BD-452A-A114-641FD7FF5147}" type="sibTrans" cxnId="{8FBCA12B-7E51-457A-942D-491FB3357A9B}">
      <dgm:prSet/>
      <dgm:spPr/>
      <dgm:t>
        <a:bodyPr/>
        <a:lstStyle/>
        <a:p>
          <a:endParaRPr lang="it-IT"/>
        </a:p>
      </dgm:t>
    </dgm:pt>
    <dgm:pt modelId="{8FC4787D-0520-45BB-80C3-7332AF3DD2A0}">
      <dgm:prSet/>
      <dgm:spPr/>
      <dgm:t>
        <a:bodyPr/>
        <a:lstStyle/>
        <a:p>
          <a:r>
            <a:rPr lang="en-US"/>
            <a:t>Z-score [5]</a:t>
          </a:r>
          <a:endParaRPr lang="it-IT"/>
        </a:p>
      </dgm:t>
    </dgm:pt>
    <dgm:pt modelId="{26C22F38-6BBA-49B7-8FFD-CDE66EABCFCF}" type="parTrans" cxnId="{8DAB524B-F891-41EE-BC18-C02A4C47B196}">
      <dgm:prSet/>
      <dgm:spPr/>
      <dgm:t>
        <a:bodyPr/>
        <a:lstStyle/>
        <a:p>
          <a:endParaRPr lang="it-IT"/>
        </a:p>
      </dgm:t>
    </dgm:pt>
    <dgm:pt modelId="{630C990C-4949-4802-BAE5-E5A57BB5B325}" type="sibTrans" cxnId="{8DAB524B-F891-41EE-BC18-C02A4C47B196}">
      <dgm:prSet/>
      <dgm:spPr/>
      <dgm:t>
        <a:bodyPr/>
        <a:lstStyle/>
        <a:p>
          <a:endParaRPr lang="it-IT"/>
        </a:p>
      </dgm:t>
    </dgm:pt>
    <dgm:pt modelId="{3A9C5D66-2006-40FC-A70F-57AF93F5402E}">
      <dgm:prSet/>
      <dgm:spPr/>
      <dgm:t>
        <a:bodyPr/>
        <a:lstStyle/>
        <a:p>
          <a:r>
            <a:rPr lang="en-US"/>
            <a:t>Outlier removal</a:t>
          </a:r>
          <a:endParaRPr lang="it-IT"/>
        </a:p>
      </dgm:t>
    </dgm:pt>
    <dgm:pt modelId="{23266DBA-0D52-4A5A-8395-A470084860FE}" type="parTrans" cxnId="{731FD039-5668-4745-99B7-E8DB4CEA9585}">
      <dgm:prSet/>
      <dgm:spPr/>
      <dgm:t>
        <a:bodyPr/>
        <a:lstStyle/>
        <a:p>
          <a:endParaRPr lang="it-IT"/>
        </a:p>
      </dgm:t>
    </dgm:pt>
    <dgm:pt modelId="{6CAD3538-044D-45EB-BA8E-8D22B146BE3E}" type="sibTrans" cxnId="{731FD039-5668-4745-99B7-E8DB4CEA9585}">
      <dgm:prSet/>
      <dgm:spPr/>
      <dgm:t>
        <a:bodyPr/>
        <a:lstStyle/>
        <a:p>
          <a:endParaRPr lang="it-IT"/>
        </a:p>
      </dgm:t>
    </dgm:pt>
    <dgm:pt modelId="{AFEA80BA-900A-4128-88E7-F4A679A5E86E}">
      <dgm:prSet/>
      <dgm:spPr/>
      <dgm:t>
        <a:bodyPr/>
        <a:lstStyle/>
        <a:p>
          <a:r>
            <a:rPr lang="en-US"/>
            <a:t>Interquartile range</a:t>
          </a:r>
          <a:endParaRPr lang="it-IT"/>
        </a:p>
      </dgm:t>
    </dgm:pt>
    <dgm:pt modelId="{64AA3A37-2305-487C-9F74-CAED4C396C16}" type="parTrans" cxnId="{E95CA0E5-22B1-49FC-88DA-3D0E1D962BFC}">
      <dgm:prSet/>
      <dgm:spPr/>
      <dgm:t>
        <a:bodyPr/>
        <a:lstStyle/>
        <a:p>
          <a:endParaRPr lang="it-IT"/>
        </a:p>
      </dgm:t>
    </dgm:pt>
    <dgm:pt modelId="{58217A20-E07B-47A2-B5D7-705EE8983339}" type="sibTrans" cxnId="{E95CA0E5-22B1-49FC-88DA-3D0E1D962BFC}">
      <dgm:prSet/>
      <dgm:spPr/>
      <dgm:t>
        <a:bodyPr/>
        <a:lstStyle/>
        <a:p>
          <a:endParaRPr lang="it-IT"/>
        </a:p>
      </dgm:t>
    </dgm:pt>
    <dgm:pt modelId="{F0573A44-ABDA-4AB6-A4AE-D4C029DD56B6}">
      <dgm:prSet/>
      <dgm:spPr/>
      <dgm:t>
        <a:bodyPr/>
        <a:lstStyle/>
        <a:p>
          <a:r>
            <a:rPr lang="en-US"/>
            <a:t>Mean and standard deviation</a:t>
          </a:r>
          <a:endParaRPr lang="it-IT"/>
        </a:p>
      </dgm:t>
    </dgm:pt>
    <dgm:pt modelId="{DA242991-0B9F-4609-A827-FC72D3365B94}" type="parTrans" cxnId="{FB668FB4-554D-4849-BFA6-312FC925615D}">
      <dgm:prSet/>
      <dgm:spPr/>
      <dgm:t>
        <a:bodyPr/>
        <a:lstStyle/>
        <a:p>
          <a:endParaRPr lang="it-IT"/>
        </a:p>
      </dgm:t>
    </dgm:pt>
    <dgm:pt modelId="{F08CE286-81D4-4AB8-88B8-285187F23F05}" type="sibTrans" cxnId="{FB668FB4-554D-4849-BFA6-312FC925615D}">
      <dgm:prSet/>
      <dgm:spPr/>
      <dgm:t>
        <a:bodyPr/>
        <a:lstStyle/>
        <a:p>
          <a:endParaRPr lang="it-IT"/>
        </a:p>
      </dgm:t>
    </dgm:pt>
    <dgm:pt modelId="{4AB81CCA-12C7-4FFA-9019-0CDF025B4B6A}">
      <dgm:prSet/>
      <dgm:spPr/>
      <dgm:t>
        <a:bodyPr/>
        <a:lstStyle/>
        <a:p>
          <a:r>
            <a:rPr lang="it-IT" dirty="0"/>
            <a:t>By hand</a:t>
          </a:r>
        </a:p>
      </dgm:t>
    </dgm:pt>
    <dgm:pt modelId="{09A6ECFE-AF67-4A10-8A0A-308378AAEFC3}" type="parTrans" cxnId="{2D130356-3167-42CA-AE7E-837C9B1F8042}">
      <dgm:prSet/>
      <dgm:spPr/>
      <dgm:t>
        <a:bodyPr/>
        <a:lstStyle/>
        <a:p>
          <a:endParaRPr lang="it-IT"/>
        </a:p>
      </dgm:t>
    </dgm:pt>
    <dgm:pt modelId="{C513AAAF-7D1D-412E-8E30-81800FC04FC5}" type="sibTrans" cxnId="{2D130356-3167-42CA-AE7E-837C9B1F8042}">
      <dgm:prSet/>
      <dgm:spPr/>
      <dgm:t>
        <a:bodyPr/>
        <a:lstStyle/>
        <a:p>
          <a:endParaRPr lang="it-IT"/>
        </a:p>
      </dgm:t>
    </dgm:pt>
    <dgm:pt modelId="{B20EDDB4-855E-4397-AAAD-A038A211A53E}" type="pres">
      <dgm:prSet presAssocID="{02BF1966-1AA7-4C20-8785-7A7E42614307}" presName="Name0" presStyleCnt="0">
        <dgm:presLayoutVars>
          <dgm:dir/>
          <dgm:animLvl val="lvl"/>
          <dgm:resizeHandles val="exact"/>
        </dgm:presLayoutVars>
      </dgm:prSet>
      <dgm:spPr/>
    </dgm:pt>
    <dgm:pt modelId="{8F77210C-8CB2-43D3-AB39-356ED45E09EF}" type="pres">
      <dgm:prSet presAssocID="{02BF1966-1AA7-4C20-8785-7A7E42614307}" presName="tSp" presStyleCnt="0"/>
      <dgm:spPr/>
    </dgm:pt>
    <dgm:pt modelId="{31884E42-B3CF-4D8A-A22C-7BCD784BC903}" type="pres">
      <dgm:prSet presAssocID="{02BF1966-1AA7-4C20-8785-7A7E42614307}" presName="bSp" presStyleCnt="0"/>
      <dgm:spPr/>
    </dgm:pt>
    <dgm:pt modelId="{60EEE2E7-3A43-4D17-81AD-53DC5C42DBC2}" type="pres">
      <dgm:prSet presAssocID="{02BF1966-1AA7-4C20-8785-7A7E42614307}" presName="process" presStyleCnt="0"/>
      <dgm:spPr/>
    </dgm:pt>
    <dgm:pt modelId="{CF6C7B8B-A42A-4554-8F26-9CFDC2DD2590}" type="pres">
      <dgm:prSet presAssocID="{D5481E44-2AE8-4309-B3E4-7AFB079F044A}" presName="composite1" presStyleCnt="0"/>
      <dgm:spPr/>
    </dgm:pt>
    <dgm:pt modelId="{25E92802-CB83-4954-AE4B-CB501F993E76}" type="pres">
      <dgm:prSet presAssocID="{D5481E44-2AE8-4309-B3E4-7AFB079F044A}" presName="dummyNode1" presStyleLbl="node1" presStyleIdx="0" presStyleCnt="4"/>
      <dgm:spPr/>
    </dgm:pt>
    <dgm:pt modelId="{E2C1C74F-42A6-4707-90E2-072DE8E12C43}" type="pres">
      <dgm:prSet presAssocID="{D5481E44-2AE8-4309-B3E4-7AFB079F044A}" presName="childNode1" presStyleLbl="bgAcc1" presStyleIdx="0" presStyleCnt="4">
        <dgm:presLayoutVars>
          <dgm:bulletEnabled val="1"/>
        </dgm:presLayoutVars>
      </dgm:prSet>
      <dgm:spPr/>
    </dgm:pt>
    <dgm:pt modelId="{D65882CB-2506-4236-B7A8-784B30316F0A}" type="pres">
      <dgm:prSet presAssocID="{D5481E44-2AE8-4309-B3E4-7AFB079F044A}" presName="childNode1tx" presStyleLbl="bgAcc1" presStyleIdx="0" presStyleCnt="4">
        <dgm:presLayoutVars>
          <dgm:bulletEnabled val="1"/>
        </dgm:presLayoutVars>
      </dgm:prSet>
      <dgm:spPr/>
    </dgm:pt>
    <dgm:pt modelId="{E467DD92-A235-45CD-A72C-DE0934A3F9A5}" type="pres">
      <dgm:prSet presAssocID="{D5481E44-2AE8-4309-B3E4-7AFB079F044A}" presName="parentNode1" presStyleLbl="node1" presStyleIdx="0" presStyleCnt="4">
        <dgm:presLayoutVars>
          <dgm:chMax val="1"/>
          <dgm:bulletEnabled val="1"/>
        </dgm:presLayoutVars>
      </dgm:prSet>
      <dgm:spPr/>
    </dgm:pt>
    <dgm:pt modelId="{669BA2FB-8B7C-4752-BE14-8EEB84D59E09}" type="pres">
      <dgm:prSet presAssocID="{D5481E44-2AE8-4309-B3E4-7AFB079F044A}" presName="connSite1" presStyleCnt="0"/>
      <dgm:spPr/>
    </dgm:pt>
    <dgm:pt modelId="{C789F68D-059B-4CAD-A679-880A3E2FDD56}" type="pres">
      <dgm:prSet presAssocID="{C7C62CD8-023D-459C-80D9-41411A153590}" presName="Name9" presStyleLbl="sibTrans2D1" presStyleIdx="0" presStyleCnt="3"/>
      <dgm:spPr/>
    </dgm:pt>
    <dgm:pt modelId="{34210D5B-5D2C-4F8B-BCCB-C43E941117A0}" type="pres">
      <dgm:prSet presAssocID="{A3AD20D2-2898-4762-BC78-A06F415E68C3}" presName="composite2" presStyleCnt="0"/>
      <dgm:spPr/>
    </dgm:pt>
    <dgm:pt modelId="{9D3BBAA2-403C-40BD-932B-76D6F145A85C}" type="pres">
      <dgm:prSet presAssocID="{A3AD20D2-2898-4762-BC78-A06F415E68C3}" presName="dummyNode2" presStyleLbl="node1" presStyleIdx="0" presStyleCnt="4"/>
      <dgm:spPr/>
    </dgm:pt>
    <dgm:pt modelId="{CD7E6702-2250-4A2E-8CEE-26208FE77336}" type="pres">
      <dgm:prSet presAssocID="{A3AD20D2-2898-4762-BC78-A06F415E68C3}" presName="childNode2" presStyleLbl="bgAcc1" presStyleIdx="1" presStyleCnt="4">
        <dgm:presLayoutVars>
          <dgm:bulletEnabled val="1"/>
        </dgm:presLayoutVars>
      </dgm:prSet>
      <dgm:spPr/>
    </dgm:pt>
    <dgm:pt modelId="{F080F38C-1DC1-46A6-90FA-D0ABDD8A6148}" type="pres">
      <dgm:prSet presAssocID="{A3AD20D2-2898-4762-BC78-A06F415E68C3}" presName="childNode2tx" presStyleLbl="bgAcc1" presStyleIdx="1" presStyleCnt="4">
        <dgm:presLayoutVars>
          <dgm:bulletEnabled val="1"/>
        </dgm:presLayoutVars>
      </dgm:prSet>
      <dgm:spPr/>
    </dgm:pt>
    <dgm:pt modelId="{7252F7E8-C85D-413E-97AD-0791490E63C9}" type="pres">
      <dgm:prSet presAssocID="{A3AD20D2-2898-4762-BC78-A06F415E68C3}" presName="parentNode2" presStyleLbl="node1" presStyleIdx="1" presStyleCnt="4">
        <dgm:presLayoutVars>
          <dgm:chMax val="0"/>
          <dgm:bulletEnabled val="1"/>
        </dgm:presLayoutVars>
      </dgm:prSet>
      <dgm:spPr/>
    </dgm:pt>
    <dgm:pt modelId="{69D5A3BB-EDAA-4AAF-AD5B-E7B61F2C9EC4}" type="pres">
      <dgm:prSet presAssocID="{A3AD20D2-2898-4762-BC78-A06F415E68C3}" presName="connSite2" presStyleCnt="0"/>
      <dgm:spPr/>
    </dgm:pt>
    <dgm:pt modelId="{B0DB2256-A901-4B50-864F-8FA0A3542F1A}" type="pres">
      <dgm:prSet presAssocID="{160D7347-D231-4F41-92C4-B100CCC86173}" presName="Name18" presStyleLbl="sibTrans2D1" presStyleIdx="1" presStyleCnt="3"/>
      <dgm:spPr/>
    </dgm:pt>
    <dgm:pt modelId="{43770112-AA39-47DE-B9C7-529C218A5B3B}" type="pres">
      <dgm:prSet presAssocID="{5D9AEB3F-4835-43BB-B9C4-21743C53E5AE}" presName="composite1" presStyleCnt="0"/>
      <dgm:spPr/>
    </dgm:pt>
    <dgm:pt modelId="{2E6BFD0F-364F-4183-A2B6-1E333C9DA5BC}" type="pres">
      <dgm:prSet presAssocID="{5D9AEB3F-4835-43BB-B9C4-21743C53E5AE}" presName="dummyNode1" presStyleLbl="node1" presStyleIdx="1" presStyleCnt="4"/>
      <dgm:spPr/>
    </dgm:pt>
    <dgm:pt modelId="{29422E87-9B94-45B7-9550-F5D9D74642B3}" type="pres">
      <dgm:prSet presAssocID="{5D9AEB3F-4835-43BB-B9C4-21743C53E5AE}" presName="childNode1" presStyleLbl="bgAcc1" presStyleIdx="2" presStyleCnt="4">
        <dgm:presLayoutVars>
          <dgm:bulletEnabled val="1"/>
        </dgm:presLayoutVars>
      </dgm:prSet>
      <dgm:spPr/>
    </dgm:pt>
    <dgm:pt modelId="{470B36C4-A096-4C44-B56A-F4418684F227}" type="pres">
      <dgm:prSet presAssocID="{5D9AEB3F-4835-43BB-B9C4-21743C53E5AE}" presName="childNode1tx" presStyleLbl="bgAcc1" presStyleIdx="2" presStyleCnt="4">
        <dgm:presLayoutVars>
          <dgm:bulletEnabled val="1"/>
        </dgm:presLayoutVars>
      </dgm:prSet>
      <dgm:spPr/>
    </dgm:pt>
    <dgm:pt modelId="{63B14676-A354-4A1C-ADB8-8EFDE3D5C3BF}" type="pres">
      <dgm:prSet presAssocID="{5D9AEB3F-4835-43BB-B9C4-21743C53E5AE}" presName="parentNode1" presStyleLbl="node1" presStyleIdx="2" presStyleCnt="4">
        <dgm:presLayoutVars>
          <dgm:chMax val="1"/>
          <dgm:bulletEnabled val="1"/>
        </dgm:presLayoutVars>
      </dgm:prSet>
      <dgm:spPr/>
    </dgm:pt>
    <dgm:pt modelId="{4DAFD4E9-4FB1-4E88-8387-A50E172CE99E}" type="pres">
      <dgm:prSet presAssocID="{5D9AEB3F-4835-43BB-B9C4-21743C53E5AE}" presName="connSite1" presStyleCnt="0"/>
      <dgm:spPr/>
    </dgm:pt>
    <dgm:pt modelId="{72C47CF2-DA57-4346-9B34-E35BA072AE7C}" type="pres">
      <dgm:prSet presAssocID="{FD922FE8-C7D2-4217-A255-0EEE7D057331}" presName="Name9" presStyleLbl="sibTrans2D1" presStyleIdx="2" presStyleCnt="3"/>
      <dgm:spPr/>
    </dgm:pt>
    <dgm:pt modelId="{EC45CFEE-DF74-4EA8-9FD8-C9FF0C6C94B8}" type="pres">
      <dgm:prSet presAssocID="{3A9C5D66-2006-40FC-A70F-57AF93F5402E}" presName="composite2" presStyleCnt="0"/>
      <dgm:spPr/>
    </dgm:pt>
    <dgm:pt modelId="{5C0D3F5F-9F5B-4C6F-A60E-E67EF3AACA54}" type="pres">
      <dgm:prSet presAssocID="{3A9C5D66-2006-40FC-A70F-57AF93F5402E}" presName="dummyNode2" presStyleLbl="node1" presStyleIdx="2" presStyleCnt="4"/>
      <dgm:spPr/>
    </dgm:pt>
    <dgm:pt modelId="{A5B588FF-000D-4234-B54F-BA5CBA843729}" type="pres">
      <dgm:prSet presAssocID="{3A9C5D66-2006-40FC-A70F-57AF93F5402E}" presName="childNode2" presStyleLbl="bgAcc1" presStyleIdx="3" presStyleCnt="4">
        <dgm:presLayoutVars>
          <dgm:bulletEnabled val="1"/>
        </dgm:presLayoutVars>
      </dgm:prSet>
      <dgm:spPr/>
    </dgm:pt>
    <dgm:pt modelId="{6990F6D3-6960-4AC1-9A7F-A8F05DF3FA66}" type="pres">
      <dgm:prSet presAssocID="{3A9C5D66-2006-40FC-A70F-57AF93F5402E}" presName="childNode2tx" presStyleLbl="bgAcc1" presStyleIdx="3" presStyleCnt="4">
        <dgm:presLayoutVars>
          <dgm:bulletEnabled val="1"/>
        </dgm:presLayoutVars>
      </dgm:prSet>
      <dgm:spPr/>
    </dgm:pt>
    <dgm:pt modelId="{3BA44E61-EAD4-4495-892A-E2FCBA323570}" type="pres">
      <dgm:prSet presAssocID="{3A9C5D66-2006-40FC-A70F-57AF93F5402E}" presName="parentNode2" presStyleLbl="node1" presStyleIdx="3" presStyleCnt="4">
        <dgm:presLayoutVars>
          <dgm:chMax val="0"/>
          <dgm:bulletEnabled val="1"/>
        </dgm:presLayoutVars>
      </dgm:prSet>
      <dgm:spPr/>
    </dgm:pt>
    <dgm:pt modelId="{F9965A2D-D6CF-42F8-A783-88A3C22BEFBC}" type="pres">
      <dgm:prSet presAssocID="{3A9C5D66-2006-40FC-A70F-57AF93F5402E}" presName="connSite2" presStyleCnt="0"/>
      <dgm:spPr/>
    </dgm:pt>
  </dgm:ptLst>
  <dgm:cxnLst>
    <dgm:cxn modelId="{E5EB7D0B-F26C-4641-A3E5-019E96A56591}" type="presOf" srcId="{AFEA80BA-900A-4128-88E7-F4A679A5E86E}" destId="{6990F6D3-6960-4AC1-9A7F-A8F05DF3FA66}" srcOrd="1" destOrd="0" presId="urn:microsoft.com/office/officeart/2005/8/layout/hProcess4"/>
    <dgm:cxn modelId="{2066AE11-861A-4FC6-9484-DB0896A36697}" srcId="{02BF1966-1AA7-4C20-8785-7A7E42614307}" destId="{D5481E44-2AE8-4309-B3E4-7AFB079F044A}" srcOrd="0" destOrd="0" parTransId="{3C211244-1AD9-4653-966B-97D21876A446}" sibTransId="{C7C62CD8-023D-459C-80D9-41411A153590}"/>
    <dgm:cxn modelId="{9EFCFE16-D2F9-41DE-AAF4-46B3CB2B70C2}" type="presOf" srcId="{A3AD20D2-2898-4762-BC78-A06F415E68C3}" destId="{7252F7E8-C85D-413E-97AD-0791490E63C9}" srcOrd="0" destOrd="0" presId="urn:microsoft.com/office/officeart/2005/8/layout/hProcess4"/>
    <dgm:cxn modelId="{63F6561C-896D-44DA-BD38-5FD462F08194}" srcId="{02BF1966-1AA7-4C20-8785-7A7E42614307}" destId="{A3AD20D2-2898-4762-BC78-A06F415E68C3}" srcOrd="1" destOrd="0" parTransId="{8C13578E-B13F-4AC8-88B5-3CAE24866B0B}" sibTransId="{160D7347-D231-4F41-92C4-B100CCC86173}"/>
    <dgm:cxn modelId="{BB009727-F82A-4C95-950A-8C883D612078}" srcId="{A3AD20D2-2898-4762-BC78-A06F415E68C3}" destId="{CE46D4FB-E87A-4906-A47B-134C6488604B}" srcOrd="1" destOrd="0" parTransId="{5125B0A5-2F66-414F-8CA0-9F2AA982B1C3}" sibTransId="{6BC09A08-8FD1-4FC5-8DB2-163E7198ADC2}"/>
    <dgm:cxn modelId="{C7972329-05F3-490B-9047-E31715D6B25C}" type="presOf" srcId="{CE46D4FB-E87A-4906-A47B-134C6488604B}" destId="{CD7E6702-2250-4A2E-8CEE-26208FE77336}" srcOrd="0" destOrd="1" presId="urn:microsoft.com/office/officeart/2005/8/layout/hProcess4"/>
    <dgm:cxn modelId="{8FBCA12B-7E51-457A-942D-491FB3357A9B}" srcId="{5D9AEB3F-4835-43BB-B9C4-21743C53E5AE}" destId="{0D6C4D79-C086-4F54-A74B-ACD769271507}" srcOrd="0" destOrd="0" parTransId="{28162529-950B-4A3F-A78E-4F1013787259}" sibTransId="{76F4143F-94BD-452A-A114-641FD7FF5147}"/>
    <dgm:cxn modelId="{731FD039-5668-4745-99B7-E8DB4CEA9585}" srcId="{02BF1966-1AA7-4C20-8785-7A7E42614307}" destId="{3A9C5D66-2006-40FC-A70F-57AF93F5402E}" srcOrd="3" destOrd="0" parTransId="{23266DBA-0D52-4A5A-8395-A470084860FE}" sibTransId="{6CAD3538-044D-45EB-BA8E-8D22B146BE3E}"/>
    <dgm:cxn modelId="{C572B440-E3F2-4E0C-A98A-9634255EE3CF}" type="presOf" srcId="{5D9AEB3F-4835-43BB-B9C4-21743C53E5AE}" destId="{63B14676-A354-4A1C-ADB8-8EFDE3D5C3BF}" srcOrd="0" destOrd="0" presId="urn:microsoft.com/office/officeart/2005/8/layout/hProcess4"/>
    <dgm:cxn modelId="{0D94CB5B-EF68-4ECA-8442-14BE14724705}" type="presOf" srcId="{02BF1966-1AA7-4C20-8785-7A7E42614307}" destId="{B20EDDB4-855E-4397-AAAD-A038A211A53E}" srcOrd="0" destOrd="0" presId="urn:microsoft.com/office/officeart/2005/8/layout/hProcess4"/>
    <dgm:cxn modelId="{C09AF141-26B9-4773-9F39-79F2614E3799}" type="presOf" srcId="{8FC4787D-0520-45BB-80C3-7332AF3DD2A0}" destId="{29422E87-9B94-45B7-9550-F5D9D74642B3}" srcOrd="0" destOrd="1" presId="urn:microsoft.com/office/officeart/2005/8/layout/hProcess4"/>
    <dgm:cxn modelId="{8E79BC42-8C56-4F3E-BCD3-14BF4991C3FD}" type="presOf" srcId="{C7C62CD8-023D-459C-80D9-41411A153590}" destId="{C789F68D-059B-4CAD-A679-880A3E2FDD56}" srcOrd="0" destOrd="0" presId="urn:microsoft.com/office/officeart/2005/8/layout/hProcess4"/>
    <dgm:cxn modelId="{4CB67248-962D-4EAE-B374-37AE70BC4B45}" type="presOf" srcId="{AFEA80BA-900A-4128-88E7-F4A679A5E86E}" destId="{A5B588FF-000D-4234-B54F-BA5CBA843729}" srcOrd="0" destOrd="0" presId="urn:microsoft.com/office/officeart/2005/8/layout/hProcess4"/>
    <dgm:cxn modelId="{281A474B-63A0-48AA-8D22-06D6B15F1314}" type="presOf" srcId="{D6D4D005-5C06-478F-9904-EB15C5B676D7}" destId="{E2C1C74F-42A6-4707-90E2-072DE8E12C43}" srcOrd="0" destOrd="1" presId="urn:microsoft.com/office/officeart/2005/8/layout/hProcess4"/>
    <dgm:cxn modelId="{8DAB524B-F891-41EE-BC18-C02A4C47B196}" srcId="{5D9AEB3F-4835-43BB-B9C4-21743C53E5AE}" destId="{8FC4787D-0520-45BB-80C3-7332AF3DD2A0}" srcOrd="1" destOrd="0" parTransId="{26C22F38-6BBA-49B7-8FFD-CDE66EABCFCF}" sibTransId="{630C990C-4949-4802-BAE5-E5A57BB5B325}"/>
    <dgm:cxn modelId="{2A57A04C-461A-42F0-91A7-747D303A00FB}" srcId="{D5481E44-2AE8-4309-B3E4-7AFB079F044A}" destId="{D6D4D005-5C06-478F-9904-EB15C5B676D7}" srcOrd="1" destOrd="0" parTransId="{A6FD845F-1529-44BF-AFC0-069D7966B25E}" sibTransId="{C46360C7-2BD0-499E-86E1-BCEE8E73FDA5}"/>
    <dgm:cxn modelId="{12AC8872-4946-42F2-B327-B92960F513BF}" type="presOf" srcId="{4AB81CCA-12C7-4FFA-9019-0CDF025B4B6A}" destId="{6990F6D3-6960-4AC1-9A7F-A8F05DF3FA66}" srcOrd="1" destOrd="2" presId="urn:microsoft.com/office/officeart/2005/8/layout/hProcess4"/>
    <dgm:cxn modelId="{3E80C672-CD83-45F2-AF45-30AE26463E95}" type="presOf" srcId="{D6D4D005-5C06-478F-9904-EB15C5B676D7}" destId="{D65882CB-2506-4236-B7A8-784B30316F0A}" srcOrd="1" destOrd="1" presId="urn:microsoft.com/office/officeart/2005/8/layout/hProcess4"/>
    <dgm:cxn modelId="{12586754-5B1F-49A2-8AC8-BD7651186D6B}" type="presOf" srcId="{4AC0F93E-9598-4187-A890-5BFF5C1C1E16}" destId="{F080F38C-1DC1-46A6-90FA-D0ABDD8A6148}" srcOrd="1" destOrd="0" presId="urn:microsoft.com/office/officeart/2005/8/layout/hProcess4"/>
    <dgm:cxn modelId="{771BC074-2196-4208-A225-CA7D00811842}" type="presOf" srcId="{0D6C4D79-C086-4F54-A74B-ACD769271507}" destId="{29422E87-9B94-45B7-9550-F5D9D74642B3}" srcOrd="0" destOrd="0" presId="urn:microsoft.com/office/officeart/2005/8/layout/hProcess4"/>
    <dgm:cxn modelId="{2D130356-3167-42CA-AE7E-837C9B1F8042}" srcId="{3A9C5D66-2006-40FC-A70F-57AF93F5402E}" destId="{4AB81CCA-12C7-4FFA-9019-0CDF025B4B6A}" srcOrd="2" destOrd="0" parTransId="{09A6ECFE-AF67-4A10-8A0A-308378AAEFC3}" sibTransId="{C513AAAF-7D1D-412E-8E30-81800FC04FC5}"/>
    <dgm:cxn modelId="{12FFBB76-C17D-4082-8CC6-7BAD61026741}" type="presOf" srcId="{3A9C5D66-2006-40FC-A70F-57AF93F5402E}" destId="{3BA44E61-EAD4-4495-892A-E2FCBA323570}" srcOrd="0" destOrd="0" presId="urn:microsoft.com/office/officeart/2005/8/layout/hProcess4"/>
    <dgm:cxn modelId="{A4A74C84-FD48-4316-BC36-1289FB80682E}" type="presOf" srcId="{F0573A44-ABDA-4AB6-A4AE-D4C029DD56B6}" destId="{A5B588FF-000D-4234-B54F-BA5CBA843729}" srcOrd="0" destOrd="1" presId="urn:microsoft.com/office/officeart/2005/8/layout/hProcess4"/>
    <dgm:cxn modelId="{A9B6469C-3CEA-4B5D-8EE0-AA42F6B0690F}" type="presOf" srcId="{0D6C4D79-C086-4F54-A74B-ACD769271507}" destId="{470B36C4-A096-4C44-B56A-F4418684F227}" srcOrd="1" destOrd="0" presId="urn:microsoft.com/office/officeart/2005/8/layout/hProcess4"/>
    <dgm:cxn modelId="{E2ADE19C-B45A-45C5-83D3-71555668ADD6}" srcId="{D5481E44-2AE8-4309-B3E4-7AFB079F044A}" destId="{B4692EDE-474A-43DC-AB6A-2EFCF36250A0}" srcOrd="0" destOrd="0" parTransId="{63DA6834-578D-4532-960D-9966EB255785}" sibTransId="{01272320-1002-4F1C-8068-50B26F74E7FD}"/>
    <dgm:cxn modelId="{A1F43F9D-42AF-4403-9754-36677C6EF26D}" srcId="{02BF1966-1AA7-4C20-8785-7A7E42614307}" destId="{5D9AEB3F-4835-43BB-B9C4-21743C53E5AE}" srcOrd="2" destOrd="0" parTransId="{3E02017B-E59A-4AA6-B73A-1E783DA68945}" sibTransId="{FD922FE8-C7D2-4217-A255-0EEE7D057331}"/>
    <dgm:cxn modelId="{D4B7ADA0-1276-4C51-A877-74A783AF884E}" srcId="{A3AD20D2-2898-4762-BC78-A06F415E68C3}" destId="{4AC0F93E-9598-4187-A890-5BFF5C1C1E16}" srcOrd="0" destOrd="0" parTransId="{530D7ADF-E5D2-442D-A451-0D40AF64E259}" sibTransId="{48A5030C-52E4-4322-B0B6-941D1A24A5A3}"/>
    <dgm:cxn modelId="{F25499A4-43B2-4503-B081-1AF0801F08C5}" type="presOf" srcId="{F0573A44-ABDA-4AB6-A4AE-D4C029DD56B6}" destId="{6990F6D3-6960-4AC1-9A7F-A8F05DF3FA66}" srcOrd="1" destOrd="1" presId="urn:microsoft.com/office/officeart/2005/8/layout/hProcess4"/>
    <dgm:cxn modelId="{25A7F1A4-451C-4634-814D-FFE8BE715143}" type="presOf" srcId="{160D7347-D231-4F41-92C4-B100CCC86173}" destId="{B0DB2256-A901-4B50-864F-8FA0A3542F1A}" srcOrd="0" destOrd="0" presId="urn:microsoft.com/office/officeart/2005/8/layout/hProcess4"/>
    <dgm:cxn modelId="{9E2BD4A7-131E-4BBC-82A7-563CB8428BCC}" type="presOf" srcId="{D5481E44-2AE8-4309-B3E4-7AFB079F044A}" destId="{E467DD92-A235-45CD-A72C-DE0934A3F9A5}" srcOrd="0" destOrd="0" presId="urn:microsoft.com/office/officeart/2005/8/layout/hProcess4"/>
    <dgm:cxn modelId="{C3B51CA8-8085-42B8-90EA-76864F08CCEC}" type="presOf" srcId="{B4692EDE-474A-43DC-AB6A-2EFCF36250A0}" destId="{D65882CB-2506-4236-B7A8-784B30316F0A}" srcOrd="1" destOrd="0" presId="urn:microsoft.com/office/officeart/2005/8/layout/hProcess4"/>
    <dgm:cxn modelId="{FB668FB4-554D-4849-BFA6-312FC925615D}" srcId="{3A9C5D66-2006-40FC-A70F-57AF93F5402E}" destId="{F0573A44-ABDA-4AB6-A4AE-D4C029DD56B6}" srcOrd="1" destOrd="0" parTransId="{DA242991-0B9F-4609-A827-FC72D3365B94}" sibTransId="{F08CE286-81D4-4AB8-88B8-285187F23F05}"/>
    <dgm:cxn modelId="{6B8495D5-A9E8-44D9-A565-EE1715BF65E2}" type="presOf" srcId="{FD922FE8-C7D2-4217-A255-0EEE7D057331}" destId="{72C47CF2-DA57-4346-9B34-E35BA072AE7C}" srcOrd="0" destOrd="0" presId="urn:microsoft.com/office/officeart/2005/8/layout/hProcess4"/>
    <dgm:cxn modelId="{C574B0E0-9977-4CB2-B452-D09035135922}" type="presOf" srcId="{CE46D4FB-E87A-4906-A47B-134C6488604B}" destId="{F080F38C-1DC1-46A6-90FA-D0ABDD8A6148}" srcOrd="1" destOrd="1" presId="urn:microsoft.com/office/officeart/2005/8/layout/hProcess4"/>
    <dgm:cxn modelId="{5C4D05E3-E073-423C-9452-004D4B01C4B2}" type="presOf" srcId="{4AB81CCA-12C7-4FFA-9019-0CDF025B4B6A}" destId="{A5B588FF-000D-4234-B54F-BA5CBA843729}" srcOrd="0" destOrd="2" presId="urn:microsoft.com/office/officeart/2005/8/layout/hProcess4"/>
    <dgm:cxn modelId="{E95CA0E5-22B1-49FC-88DA-3D0E1D962BFC}" srcId="{3A9C5D66-2006-40FC-A70F-57AF93F5402E}" destId="{AFEA80BA-900A-4128-88E7-F4A679A5E86E}" srcOrd="0" destOrd="0" parTransId="{64AA3A37-2305-487C-9F74-CAED4C396C16}" sibTransId="{58217A20-E07B-47A2-B5D7-705EE8983339}"/>
    <dgm:cxn modelId="{712E43E9-5FFD-46B9-B169-7A8B2F441299}" type="presOf" srcId="{8FC4787D-0520-45BB-80C3-7332AF3DD2A0}" destId="{470B36C4-A096-4C44-B56A-F4418684F227}" srcOrd="1" destOrd="1" presId="urn:microsoft.com/office/officeart/2005/8/layout/hProcess4"/>
    <dgm:cxn modelId="{23445FF4-E7F7-4EBF-9B24-09B24599E96B}" type="presOf" srcId="{4AC0F93E-9598-4187-A890-5BFF5C1C1E16}" destId="{CD7E6702-2250-4A2E-8CEE-26208FE77336}" srcOrd="0" destOrd="0" presId="urn:microsoft.com/office/officeart/2005/8/layout/hProcess4"/>
    <dgm:cxn modelId="{D39154F6-EF09-412B-831E-F494530D8853}" type="presOf" srcId="{B4692EDE-474A-43DC-AB6A-2EFCF36250A0}" destId="{E2C1C74F-42A6-4707-90E2-072DE8E12C43}" srcOrd="0" destOrd="0" presId="urn:microsoft.com/office/officeart/2005/8/layout/hProcess4"/>
    <dgm:cxn modelId="{EFA2DD54-05C5-46C6-867D-5EF9A940BBE8}" type="presParOf" srcId="{B20EDDB4-855E-4397-AAAD-A038A211A53E}" destId="{8F77210C-8CB2-43D3-AB39-356ED45E09EF}" srcOrd="0" destOrd="0" presId="urn:microsoft.com/office/officeart/2005/8/layout/hProcess4"/>
    <dgm:cxn modelId="{FFBFD193-A42A-4FCF-A964-A60339120606}" type="presParOf" srcId="{B20EDDB4-855E-4397-AAAD-A038A211A53E}" destId="{31884E42-B3CF-4D8A-A22C-7BCD784BC903}" srcOrd="1" destOrd="0" presId="urn:microsoft.com/office/officeart/2005/8/layout/hProcess4"/>
    <dgm:cxn modelId="{8838DA73-14F0-42CD-A356-2A3B48E2F120}" type="presParOf" srcId="{B20EDDB4-855E-4397-AAAD-A038A211A53E}" destId="{60EEE2E7-3A43-4D17-81AD-53DC5C42DBC2}" srcOrd="2" destOrd="0" presId="urn:microsoft.com/office/officeart/2005/8/layout/hProcess4"/>
    <dgm:cxn modelId="{61BA6BD7-DB79-4187-AD62-22449ED25358}" type="presParOf" srcId="{60EEE2E7-3A43-4D17-81AD-53DC5C42DBC2}" destId="{CF6C7B8B-A42A-4554-8F26-9CFDC2DD2590}" srcOrd="0" destOrd="0" presId="urn:microsoft.com/office/officeart/2005/8/layout/hProcess4"/>
    <dgm:cxn modelId="{45B95E46-810E-4E3A-86F1-39E8BF4BAAA5}" type="presParOf" srcId="{CF6C7B8B-A42A-4554-8F26-9CFDC2DD2590}" destId="{25E92802-CB83-4954-AE4B-CB501F993E76}" srcOrd="0" destOrd="0" presId="urn:microsoft.com/office/officeart/2005/8/layout/hProcess4"/>
    <dgm:cxn modelId="{7A3C182F-C9B9-4620-981A-CCE77C4F9B49}" type="presParOf" srcId="{CF6C7B8B-A42A-4554-8F26-9CFDC2DD2590}" destId="{E2C1C74F-42A6-4707-90E2-072DE8E12C43}" srcOrd="1" destOrd="0" presId="urn:microsoft.com/office/officeart/2005/8/layout/hProcess4"/>
    <dgm:cxn modelId="{EE390CFA-BB6B-46A9-818F-A4C100768F6D}" type="presParOf" srcId="{CF6C7B8B-A42A-4554-8F26-9CFDC2DD2590}" destId="{D65882CB-2506-4236-B7A8-784B30316F0A}" srcOrd="2" destOrd="0" presId="urn:microsoft.com/office/officeart/2005/8/layout/hProcess4"/>
    <dgm:cxn modelId="{65D9667C-4EF1-428D-86F8-EAD3B425FB51}" type="presParOf" srcId="{CF6C7B8B-A42A-4554-8F26-9CFDC2DD2590}" destId="{E467DD92-A235-45CD-A72C-DE0934A3F9A5}" srcOrd="3" destOrd="0" presId="urn:microsoft.com/office/officeart/2005/8/layout/hProcess4"/>
    <dgm:cxn modelId="{E41CC5E3-506B-476B-B04E-3E5316449BDF}" type="presParOf" srcId="{CF6C7B8B-A42A-4554-8F26-9CFDC2DD2590}" destId="{669BA2FB-8B7C-4752-BE14-8EEB84D59E09}" srcOrd="4" destOrd="0" presId="urn:microsoft.com/office/officeart/2005/8/layout/hProcess4"/>
    <dgm:cxn modelId="{48A2A87A-F22C-422C-BD38-2B1760222C44}" type="presParOf" srcId="{60EEE2E7-3A43-4D17-81AD-53DC5C42DBC2}" destId="{C789F68D-059B-4CAD-A679-880A3E2FDD56}" srcOrd="1" destOrd="0" presId="urn:microsoft.com/office/officeart/2005/8/layout/hProcess4"/>
    <dgm:cxn modelId="{5ABDC28A-0499-45AE-BEDB-4D9A74E0109E}" type="presParOf" srcId="{60EEE2E7-3A43-4D17-81AD-53DC5C42DBC2}" destId="{34210D5B-5D2C-4F8B-BCCB-C43E941117A0}" srcOrd="2" destOrd="0" presId="urn:microsoft.com/office/officeart/2005/8/layout/hProcess4"/>
    <dgm:cxn modelId="{90AB2BF9-FFF6-45E1-BF96-400FA569F2E6}" type="presParOf" srcId="{34210D5B-5D2C-4F8B-BCCB-C43E941117A0}" destId="{9D3BBAA2-403C-40BD-932B-76D6F145A85C}" srcOrd="0" destOrd="0" presId="urn:microsoft.com/office/officeart/2005/8/layout/hProcess4"/>
    <dgm:cxn modelId="{AD81A3EB-A52C-4878-8344-C8BF782E988B}" type="presParOf" srcId="{34210D5B-5D2C-4F8B-BCCB-C43E941117A0}" destId="{CD7E6702-2250-4A2E-8CEE-26208FE77336}" srcOrd="1" destOrd="0" presId="urn:microsoft.com/office/officeart/2005/8/layout/hProcess4"/>
    <dgm:cxn modelId="{68AD470F-22F6-47A4-84EE-22E11DD1EEA7}" type="presParOf" srcId="{34210D5B-5D2C-4F8B-BCCB-C43E941117A0}" destId="{F080F38C-1DC1-46A6-90FA-D0ABDD8A6148}" srcOrd="2" destOrd="0" presId="urn:microsoft.com/office/officeart/2005/8/layout/hProcess4"/>
    <dgm:cxn modelId="{9ED35BDF-C4CF-4CFE-AB3B-263C00AB1897}" type="presParOf" srcId="{34210D5B-5D2C-4F8B-BCCB-C43E941117A0}" destId="{7252F7E8-C85D-413E-97AD-0791490E63C9}" srcOrd="3" destOrd="0" presId="urn:microsoft.com/office/officeart/2005/8/layout/hProcess4"/>
    <dgm:cxn modelId="{9D469343-6029-43F3-ABAD-F13FD79C5CD3}" type="presParOf" srcId="{34210D5B-5D2C-4F8B-BCCB-C43E941117A0}" destId="{69D5A3BB-EDAA-4AAF-AD5B-E7B61F2C9EC4}" srcOrd="4" destOrd="0" presId="urn:microsoft.com/office/officeart/2005/8/layout/hProcess4"/>
    <dgm:cxn modelId="{06939F42-5E2A-4C67-8496-C01A6E068881}" type="presParOf" srcId="{60EEE2E7-3A43-4D17-81AD-53DC5C42DBC2}" destId="{B0DB2256-A901-4B50-864F-8FA0A3542F1A}" srcOrd="3" destOrd="0" presId="urn:microsoft.com/office/officeart/2005/8/layout/hProcess4"/>
    <dgm:cxn modelId="{E7F1B7FF-6EC8-4F9C-BF72-C1237ADECA9B}" type="presParOf" srcId="{60EEE2E7-3A43-4D17-81AD-53DC5C42DBC2}" destId="{43770112-AA39-47DE-B9C7-529C218A5B3B}" srcOrd="4" destOrd="0" presId="urn:microsoft.com/office/officeart/2005/8/layout/hProcess4"/>
    <dgm:cxn modelId="{196A135B-8A9E-40B4-A826-F944129E1123}" type="presParOf" srcId="{43770112-AA39-47DE-B9C7-529C218A5B3B}" destId="{2E6BFD0F-364F-4183-A2B6-1E333C9DA5BC}" srcOrd="0" destOrd="0" presId="urn:microsoft.com/office/officeart/2005/8/layout/hProcess4"/>
    <dgm:cxn modelId="{212FD484-9C91-4D2C-BAEF-D607E4045435}" type="presParOf" srcId="{43770112-AA39-47DE-B9C7-529C218A5B3B}" destId="{29422E87-9B94-45B7-9550-F5D9D74642B3}" srcOrd="1" destOrd="0" presId="urn:microsoft.com/office/officeart/2005/8/layout/hProcess4"/>
    <dgm:cxn modelId="{CCB975CC-7111-4D19-8D6D-9C7D0F8F1363}" type="presParOf" srcId="{43770112-AA39-47DE-B9C7-529C218A5B3B}" destId="{470B36C4-A096-4C44-B56A-F4418684F227}" srcOrd="2" destOrd="0" presId="urn:microsoft.com/office/officeart/2005/8/layout/hProcess4"/>
    <dgm:cxn modelId="{84BDFF9C-BB5A-40F7-A757-173F84451140}" type="presParOf" srcId="{43770112-AA39-47DE-B9C7-529C218A5B3B}" destId="{63B14676-A354-4A1C-ADB8-8EFDE3D5C3BF}" srcOrd="3" destOrd="0" presId="urn:microsoft.com/office/officeart/2005/8/layout/hProcess4"/>
    <dgm:cxn modelId="{34562B0C-13D4-4CAE-9953-CE2DC9585837}" type="presParOf" srcId="{43770112-AA39-47DE-B9C7-529C218A5B3B}" destId="{4DAFD4E9-4FB1-4E88-8387-A50E172CE99E}" srcOrd="4" destOrd="0" presId="urn:microsoft.com/office/officeart/2005/8/layout/hProcess4"/>
    <dgm:cxn modelId="{7E1D1FC7-CB8E-4A35-85C9-C27BB509084E}" type="presParOf" srcId="{60EEE2E7-3A43-4D17-81AD-53DC5C42DBC2}" destId="{72C47CF2-DA57-4346-9B34-E35BA072AE7C}" srcOrd="5" destOrd="0" presId="urn:microsoft.com/office/officeart/2005/8/layout/hProcess4"/>
    <dgm:cxn modelId="{A40D8772-5B6F-4E7E-BBE7-96AA56BC2804}" type="presParOf" srcId="{60EEE2E7-3A43-4D17-81AD-53DC5C42DBC2}" destId="{EC45CFEE-DF74-4EA8-9FD8-C9FF0C6C94B8}" srcOrd="6" destOrd="0" presId="urn:microsoft.com/office/officeart/2005/8/layout/hProcess4"/>
    <dgm:cxn modelId="{EE1C3983-FE68-407F-A7E5-3C50D6B3DC69}" type="presParOf" srcId="{EC45CFEE-DF74-4EA8-9FD8-C9FF0C6C94B8}" destId="{5C0D3F5F-9F5B-4C6F-A60E-E67EF3AACA54}" srcOrd="0" destOrd="0" presId="urn:microsoft.com/office/officeart/2005/8/layout/hProcess4"/>
    <dgm:cxn modelId="{630E3679-F1FA-43F1-9C88-7DF6DCE17689}" type="presParOf" srcId="{EC45CFEE-DF74-4EA8-9FD8-C9FF0C6C94B8}" destId="{A5B588FF-000D-4234-B54F-BA5CBA843729}" srcOrd="1" destOrd="0" presId="urn:microsoft.com/office/officeart/2005/8/layout/hProcess4"/>
    <dgm:cxn modelId="{B67E79E3-CBEB-4991-924C-D581F60878D9}" type="presParOf" srcId="{EC45CFEE-DF74-4EA8-9FD8-C9FF0C6C94B8}" destId="{6990F6D3-6960-4AC1-9A7F-A8F05DF3FA66}" srcOrd="2" destOrd="0" presId="urn:microsoft.com/office/officeart/2005/8/layout/hProcess4"/>
    <dgm:cxn modelId="{3120F107-34CF-4FDF-8B05-1A000B173C8C}" type="presParOf" srcId="{EC45CFEE-DF74-4EA8-9FD8-C9FF0C6C94B8}" destId="{3BA44E61-EAD4-4495-892A-E2FCBA323570}" srcOrd="3" destOrd="0" presId="urn:microsoft.com/office/officeart/2005/8/layout/hProcess4"/>
    <dgm:cxn modelId="{0898983A-8A54-440D-9D2F-B90D882F6AE1}" type="presParOf" srcId="{EC45CFEE-DF74-4EA8-9FD8-C9FF0C6C94B8}" destId="{F9965A2D-D6CF-42F8-A783-88A3C22BEFBC}"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C998AE8-AA70-4DDA-B7B0-43C44AB2FB39}" type="doc">
      <dgm:prSet loTypeId="urn:microsoft.com/office/officeart/2005/8/layout/chevron2" loCatId="list" qsTypeId="urn:microsoft.com/office/officeart/2005/8/quickstyle/simple1" qsCatId="simple" csTypeId="urn:microsoft.com/office/officeart/2005/8/colors/accent2_3" csCatId="accent2"/>
      <dgm:spPr/>
      <dgm:t>
        <a:bodyPr/>
        <a:lstStyle/>
        <a:p>
          <a:endParaRPr lang="it-IT"/>
        </a:p>
      </dgm:t>
    </dgm:pt>
    <dgm:pt modelId="{1D0C4A45-7D68-4E3E-99B7-32ACC4CB70BE}">
      <dgm:prSet/>
      <dgm:spPr/>
      <dgm:t>
        <a:bodyPr/>
        <a:lstStyle/>
        <a:p>
          <a:r>
            <a:rPr lang="en-US" dirty="0"/>
            <a:t>Which features?</a:t>
          </a:r>
          <a:endParaRPr lang="it-IT" dirty="0"/>
        </a:p>
      </dgm:t>
    </dgm:pt>
    <dgm:pt modelId="{90A55F7E-0CB6-4D63-90DF-E138A1748E36}" type="parTrans" cxnId="{A56AD75A-76BA-40D5-94BB-B13B0EE9CE40}">
      <dgm:prSet/>
      <dgm:spPr/>
      <dgm:t>
        <a:bodyPr/>
        <a:lstStyle/>
        <a:p>
          <a:endParaRPr lang="it-IT"/>
        </a:p>
      </dgm:t>
    </dgm:pt>
    <dgm:pt modelId="{05E63D6B-96E7-4311-B111-BE59ACF534E7}" type="sibTrans" cxnId="{A56AD75A-76BA-40D5-94BB-B13B0EE9CE40}">
      <dgm:prSet/>
      <dgm:spPr/>
      <dgm:t>
        <a:bodyPr/>
        <a:lstStyle/>
        <a:p>
          <a:endParaRPr lang="it-IT"/>
        </a:p>
      </dgm:t>
    </dgm:pt>
    <dgm:pt modelId="{AC540CF7-7E54-4422-B56A-644C850BCED9}">
      <dgm:prSet/>
      <dgm:spPr/>
      <dgm:t>
        <a:bodyPr/>
        <a:lstStyle/>
        <a:p>
          <a:r>
            <a:rPr lang="en-US"/>
            <a:t>Time domain</a:t>
          </a:r>
          <a:endParaRPr lang="it-IT"/>
        </a:p>
      </dgm:t>
    </dgm:pt>
    <dgm:pt modelId="{8856EB01-3EF3-43AB-82C2-A5D5B0657AA7}" type="parTrans" cxnId="{A5BD34B4-4072-443A-9954-4F0482395F86}">
      <dgm:prSet/>
      <dgm:spPr/>
      <dgm:t>
        <a:bodyPr/>
        <a:lstStyle/>
        <a:p>
          <a:endParaRPr lang="it-IT"/>
        </a:p>
      </dgm:t>
    </dgm:pt>
    <dgm:pt modelId="{D2D8773F-DDB5-4963-AC6C-524528FA72CB}" type="sibTrans" cxnId="{A5BD34B4-4072-443A-9954-4F0482395F86}">
      <dgm:prSet/>
      <dgm:spPr/>
      <dgm:t>
        <a:bodyPr/>
        <a:lstStyle/>
        <a:p>
          <a:endParaRPr lang="it-IT"/>
        </a:p>
      </dgm:t>
    </dgm:pt>
    <dgm:pt modelId="{3A41454B-6DB1-4DCD-AB30-90F2911BE914}">
      <dgm:prSet/>
      <dgm:spPr/>
      <dgm:t>
        <a:bodyPr/>
        <a:lstStyle/>
        <a:p>
          <a:r>
            <a:rPr lang="en-US"/>
            <a:t>Frequency domain [2] [5] [6] [7] [8] [11]</a:t>
          </a:r>
          <a:endParaRPr lang="it-IT"/>
        </a:p>
      </dgm:t>
    </dgm:pt>
    <dgm:pt modelId="{29F20A98-719E-4329-8013-8138CCA4D11E}" type="parTrans" cxnId="{E9C28573-B3F0-4D00-A847-77002A1081BB}">
      <dgm:prSet/>
      <dgm:spPr/>
      <dgm:t>
        <a:bodyPr/>
        <a:lstStyle/>
        <a:p>
          <a:endParaRPr lang="it-IT"/>
        </a:p>
      </dgm:t>
    </dgm:pt>
    <dgm:pt modelId="{0EAEB6F3-18B4-422C-823F-DEFA903FFA5D}" type="sibTrans" cxnId="{E9C28573-B3F0-4D00-A847-77002A1081BB}">
      <dgm:prSet/>
      <dgm:spPr/>
      <dgm:t>
        <a:bodyPr/>
        <a:lstStyle/>
        <a:p>
          <a:endParaRPr lang="it-IT"/>
        </a:p>
      </dgm:t>
    </dgm:pt>
    <dgm:pt modelId="{DE52604C-12EE-4185-8D53-2DFB7297EF6A}">
      <dgm:prSet/>
      <dgm:spPr/>
      <dgm:t>
        <a:bodyPr/>
        <a:lstStyle/>
        <a:p>
          <a:r>
            <a:rPr lang="en-US"/>
            <a:t>Patients’ demographics [5] [6] [8] [10] [14]</a:t>
          </a:r>
          <a:endParaRPr lang="it-IT"/>
        </a:p>
      </dgm:t>
    </dgm:pt>
    <dgm:pt modelId="{BFC60C56-6B3B-4F6E-B7CB-B0E711A232B4}" type="parTrans" cxnId="{5D744101-15B5-4A24-B0B6-3BB4B075BFB5}">
      <dgm:prSet/>
      <dgm:spPr/>
      <dgm:t>
        <a:bodyPr/>
        <a:lstStyle/>
        <a:p>
          <a:endParaRPr lang="it-IT"/>
        </a:p>
      </dgm:t>
    </dgm:pt>
    <dgm:pt modelId="{78BB2077-6622-4AA6-9AA3-4A9BE457CCA1}" type="sibTrans" cxnId="{5D744101-15B5-4A24-B0B6-3BB4B075BFB5}">
      <dgm:prSet/>
      <dgm:spPr/>
      <dgm:t>
        <a:bodyPr/>
        <a:lstStyle/>
        <a:p>
          <a:endParaRPr lang="it-IT"/>
        </a:p>
      </dgm:t>
    </dgm:pt>
    <dgm:pt modelId="{A4CF81F4-DBB1-45AE-A514-8B2074EB8667}">
      <dgm:prSet/>
      <dgm:spPr/>
      <dgm:t>
        <a:bodyPr/>
        <a:lstStyle/>
        <a:p>
          <a:r>
            <a:rPr lang="en-US"/>
            <a:t>From which signals?</a:t>
          </a:r>
          <a:endParaRPr lang="it-IT"/>
        </a:p>
      </dgm:t>
    </dgm:pt>
    <dgm:pt modelId="{DC5E32C2-809E-408C-A281-F58E450AC9D7}" type="parTrans" cxnId="{B28A0031-0C06-4D10-BD02-2BAB91043979}">
      <dgm:prSet/>
      <dgm:spPr/>
      <dgm:t>
        <a:bodyPr/>
        <a:lstStyle/>
        <a:p>
          <a:endParaRPr lang="it-IT"/>
        </a:p>
      </dgm:t>
    </dgm:pt>
    <dgm:pt modelId="{12B3264C-8917-47D3-9B48-0042686DB923}" type="sibTrans" cxnId="{B28A0031-0C06-4D10-BD02-2BAB91043979}">
      <dgm:prSet/>
      <dgm:spPr/>
      <dgm:t>
        <a:bodyPr/>
        <a:lstStyle/>
        <a:p>
          <a:endParaRPr lang="it-IT"/>
        </a:p>
      </dgm:t>
    </dgm:pt>
    <dgm:pt modelId="{84B24C60-C639-46C3-AE7D-ABEAB891ADAC}">
      <dgm:prSet/>
      <dgm:spPr/>
      <dgm:t>
        <a:bodyPr/>
        <a:lstStyle/>
        <a:p>
          <a:r>
            <a:rPr lang="en-US"/>
            <a:t>PPG signal</a:t>
          </a:r>
          <a:endParaRPr lang="it-IT"/>
        </a:p>
      </dgm:t>
    </dgm:pt>
    <dgm:pt modelId="{1C2D5DC2-C2B3-485D-A637-6D618D770DE6}" type="parTrans" cxnId="{61B6EB09-154D-42E7-8EEA-130A01DA0FF8}">
      <dgm:prSet/>
      <dgm:spPr/>
      <dgm:t>
        <a:bodyPr/>
        <a:lstStyle/>
        <a:p>
          <a:endParaRPr lang="it-IT"/>
        </a:p>
      </dgm:t>
    </dgm:pt>
    <dgm:pt modelId="{E209C72C-88ED-4C21-A2A0-876823FF029D}" type="sibTrans" cxnId="{61B6EB09-154D-42E7-8EEA-130A01DA0FF8}">
      <dgm:prSet/>
      <dgm:spPr/>
      <dgm:t>
        <a:bodyPr/>
        <a:lstStyle/>
        <a:p>
          <a:endParaRPr lang="it-IT"/>
        </a:p>
      </dgm:t>
    </dgm:pt>
    <dgm:pt modelId="{6E57483B-D099-49D2-926F-6C5BBC5075C6}">
      <dgm:prSet/>
      <dgm:spPr/>
      <dgm:t>
        <a:bodyPr/>
        <a:lstStyle/>
        <a:p>
          <a:r>
            <a:rPr lang="en-US"/>
            <a:t>PPG I and II derivative [6] [11] [13]</a:t>
          </a:r>
          <a:endParaRPr lang="it-IT"/>
        </a:p>
      </dgm:t>
    </dgm:pt>
    <dgm:pt modelId="{CF4ED77C-81F7-42C5-BEEF-65E6ACF534AA}" type="parTrans" cxnId="{6BDC66F7-D89B-427A-B7DC-8525E8E57625}">
      <dgm:prSet/>
      <dgm:spPr/>
      <dgm:t>
        <a:bodyPr/>
        <a:lstStyle/>
        <a:p>
          <a:endParaRPr lang="it-IT"/>
        </a:p>
      </dgm:t>
    </dgm:pt>
    <dgm:pt modelId="{6ECE8573-ED42-45A7-A427-00AF7D60BEC1}" type="sibTrans" cxnId="{6BDC66F7-D89B-427A-B7DC-8525E8E57625}">
      <dgm:prSet/>
      <dgm:spPr/>
      <dgm:t>
        <a:bodyPr/>
        <a:lstStyle/>
        <a:p>
          <a:endParaRPr lang="it-IT"/>
        </a:p>
      </dgm:t>
    </dgm:pt>
    <dgm:pt modelId="{8D0C508A-E028-459B-A645-E695214C896D}" type="pres">
      <dgm:prSet presAssocID="{7C998AE8-AA70-4DDA-B7B0-43C44AB2FB39}" presName="linearFlow" presStyleCnt="0">
        <dgm:presLayoutVars>
          <dgm:dir/>
          <dgm:animLvl val="lvl"/>
          <dgm:resizeHandles val="exact"/>
        </dgm:presLayoutVars>
      </dgm:prSet>
      <dgm:spPr/>
    </dgm:pt>
    <dgm:pt modelId="{ED0970E1-F23A-426B-AD0A-08FE57A172FB}" type="pres">
      <dgm:prSet presAssocID="{1D0C4A45-7D68-4E3E-99B7-32ACC4CB70BE}" presName="composite" presStyleCnt="0"/>
      <dgm:spPr/>
    </dgm:pt>
    <dgm:pt modelId="{005D53B7-BA51-402D-AFC8-06B596904D3A}" type="pres">
      <dgm:prSet presAssocID="{1D0C4A45-7D68-4E3E-99B7-32ACC4CB70BE}" presName="parentText" presStyleLbl="alignNode1" presStyleIdx="0" presStyleCnt="2">
        <dgm:presLayoutVars>
          <dgm:chMax val="1"/>
          <dgm:bulletEnabled val="1"/>
        </dgm:presLayoutVars>
      </dgm:prSet>
      <dgm:spPr/>
    </dgm:pt>
    <dgm:pt modelId="{8251B7C7-1201-4F53-83D9-6F7A2C5EFA05}" type="pres">
      <dgm:prSet presAssocID="{1D0C4A45-7D68-4E3E-99B7-32ACC4CB70BE}" presName="descendantText" presStyleLbl="alignAcc1" presStyleIdx="0" presStyleCnt="2">
        <dgm:presLayoutVars>
          <dgm:bulletEnabled val="1"/>
        </dgm:presLayoutVars>
      </dgm:prSet>
      <dgm:spPr/>
    </dgm:pt>
    <dgm:pt modelId="{55CD38E2-6379-4927-A969-977AAEFC56C2}" type="pres">
      <dgm:prSet presAssocID="{05E63D6B-96E7-4311-B111-BE59ACF534E7}" presName="sp" presStyleCnt="0"/>
      <dgm:spPr/>
    </dgm:pt>
    <dgm:pt modelId="{79C22980-7720-4763-9872-26FDA9050EF7}" type="pres">
      <dgm:prSet presAssocID="{A4CF81F4-DBB1-45AE-A514-8B2074EB8667}" presName="composite" presStyleCnt="0"/>
      <dgm:spPr/>
    </dgm:pt>
    <dgm:pt modelId="{DDB502EA-4824-4113-95B7-4565E2D682D9}" type="pres">
      <dgm:prSet presAssocID="{A4CF81F4-DBB1-45AE-A514-8B2074EB8667}" presName="parentText" presStyleLbl="alignNode1" presStyleIdx="1" presStyleCnt="2">
        <dgm:presLayoutVars>
          <dgm:chMax val="1"/>
          <dgm:bulletEnabled val="1"/>
        </dgm:presLayoutVars>
      </dgm:prSet>
      <dgm:spPr/>
    </dgm:pt>
    <dgm:pt modelId="{60281AA7-EC19-4348-81C5-5AD7370552FF}" type="pres">
      <dgm:prSet presAssocID="{A4CF81F4-DBB1-45AE-A514-8B2074EB8667}" presName="descendantText" presStyleLbl="alignAcc1" presStyleIdx="1" presStyleCnt="2">
        <dgm:presLayoutVars>
          <dgm:bulletEnabled val="1"/>
        </dgm:presLayoutVars>
      </dgm:prSet>
      <dgm:spPr/>
    </dgm:pt>
  </dgm:ptLst>
  <dgm:cxnLst>
    <dgm:cxn modelId="{5D744101-15B5-4A24-B0B6-3BB4B075BFB5}" srcId="{1D0C4A45-7D68-4E3E-99B7-32ACC4CB70BE}" destId="{DE52604C-12EE-4185-8D53-2DFB7297EF6A}" srcOrd="2" destOrd="0" parTransId="{BFC60C56-6B3B-4F6E-B7CB-B0E711A232B4}" sibTransId="{78BB2077-6622-4AA6-9AA3-4A9BE457CCA1}"/>
    <dgm:cxn modelId="{41FB5508-D9B0-42E4-9C9E-89AEC97BDFE9}" type="presOf" srcId="{DE52604C-12EE-4185-8D53-2DFB7297EF6A}" destId="{8251B7C7-1201-4F53-83D9-6F7A2C5EFA05}" srcOrd="0" destOrd="2" presId="urn:microsoft.com/office/officeart/2005/8/layout/chevron2"/>
    <dgm:cxn modelId="{61B6EB09-154D-42E7-8EEA-130A01DA0FF8}" srcId="{A4CF81F4-DBB1-45AE-A514-8B2074EB8667}" destId="{84B24C60-C639-46C3-AE7D-ABEAB891ADAC}" srcOrd="0" destOrd="0" parTransId="{1C2D5DC2-C2B3-485D-A637-6D618D770DE6}" sibTransId="{E209C72C-88ED-4C21-A2A0-876823FF029D}"/>
    <dgm:cxn modelId="{B28A0031-0C06-4D10-BD02-2BAB91043979}" srcId="{7C998AE8-AA70-4DDA-B7B0-43C44AB2FB39}" destId="{A4CF81F4-DBB1-45AE-A514-8B2074EB8667}" srcOrd="1" destOrd="0" parTransId="{DC5E32C2-809E-408C-A281-F58E450AC9D7}" sibTransId="{12B3264C-8917-47D3-9B48-0042686DB923}"/>
    <dgm:cxn modelId="{B55E2C4A-DDE0-4E57-AA13-83ABEF3696C1}" type="presOf" srcId="{A4CF81F4-DBB1-45AE-A514-8B2074EB8667}" destId="{DDB502EA-4824-4113-95B7-4565E2D682D9}" srcOrd="0" destOrd="0" presId="urn:microsoft.com/office/officeart/2005/8/layout/chevron2"/>
    <dgm:cxn modelId="{7A92E04C-058C-4331-A6F5-9BFEC04CC7F1}" type="presOf" srcId="{6E57483B-D099-49D2-926F-6C5BBC5075C6}" destId="{60281AA7-EC19-4348-81C5-5AD7370552FF}" srcOrd="0" destOrd="1" presId="urn:microsoft.com/office/officeart/2005/8/layout/chevron2"/>
    <dgm:cxn modelId="{E9C28573-B3F0-4D00-A847-77002A1081BB}" srcId="{1D0C4A45-7D68-4E3E-99B7-32ACC4CB70BE}" destId="{3A41454B-6DB1-4DCD-AB30-90F2911BE914}" srcOrd="1" destOrd="0" parTransId="{29F20A98-719E-4329-8013-8138CCA4D11E}" sibTransId="{0EAEB6F3-18B4-422C-823F-DEFA903FFA5D}"/>
    <dgm:cxn modelId="{A9AEC676-D132-4E48-8276-4D0D0964992E}" type="presOf" srcId="{1D0C4A45-7D68-4E3E-99B7-32ACC4CB70BE}" destId="{005D53B7-BA51-402D-AFC8-06B596904D3A}" srcOrd="0" destOrd="0" presId="urn:microsoft.com/office/officeart/2005/8/layout/chevron2"/>
    <dgm:cxn modelId="{A56AD75A-76BA-40D5-94BB-B13B0EE9CE40}" srcId="{7C998AE8-AA70-4DDA-B7B0-43C44AB2FB39}" destId="{1D0C4A45-7D68-4E3E-99B7-32ACC4CB70BE}" srcOrd="0" destOrd="0" parTransId="{90A55F7E-0CB6-4D63-90DF-E138A1748E36}" sibTransId="{05E63D6B-96E7-4311-B111-BE59ACF534E7}"/>
    <dgm:cxn modelId="{0B621582-71FD-460B-87DB-9D0285DC5875}" type="presOf" srcId="{3A41454B-6DB1-4DCD-AB30-90F2911BE914}" destId="{8251B7C7-1201-4F53-83D9-6F7A2C5EFA05}" srcOrd="0" destOrd="1" presId="urn:microsoft.com/office/officeart/2005/8/layout/chevron2"/>
    <dgm:cxn modelId="{A5BD34B4-4072-443A-9954-4F0482395F86}" srcId="{1D0C4A45-7D68-4E3E-99B7-32ACC4CB70BE}" destId="{AC540CF7-7E54-4422-B56A-644C850BCED9}" srcOrd="0" destOrd="0" parTransId="{8856EB01-3EF3-43AB-82C2-A5D5B0657AA7}" sibTransId="{D2D8773F-DDB5-4963-AC6C-524528FA72CB}"/>
    <dgm:cxn modelId="{23810CCB-1F0A-476F-9C39-35692EED1A39}" type="presOf" srcId="{AC540CF7-7E54-4422-B56A-644C850BCED9}" destId="{8251B7C7-1201-4F53-83D9-6F7A2C5EFA05}" srcOrd="0" destOrd="0" presId="urn:microsoft.com/office/officeart/2005/8/layout/chevron2"/>
    <dgm:cxn modelId="{2DEC3CD6-BA69-4C74-8DFB-D16050CE46AA}" type="presOf" srcId="{7C998AE8-AA70-4DDA-B7B0-43C44AB2FB39}" destId="{8D0C508A-E028-459B-A645-E695214C896D}" srcOrd="0" destOrd="0" presId="urn:microsoft.com/office/officeart/2005/8/layout/chevron2"/>
    <dgm:cxn modelId="{7CB878E9-126B-4F80-9849-DA61057C0C7A}" type="presOf" srcId="{84B24C60-C639-46C3-AE7D-ABEAB891ADAC}" destId="{60281AA7-EC19-4348-81C5-5AD7370552FF}" srcOrd="0" destOrd="0" presId="urn:microsoft.com/office/officeart/2005/8/layout/chevron2"/>
    <dgm:cxn modelId="{6BDC66F7-D89B-427A-B7DC-8525E8E57625}" srcId="{A4CF81F4-DBB1-45AE-A514-8B2074EB8667}" destId="{6E57483B-D099-49D2-926F-6C5BBC5075C6}" srcOrd="1" destOrd="0" parTransId="{CF4ED77C-81F7-42C5-BEEF-65E6ACF534AA}" sibTransId="{6ECE8573-ED42-45A7-A427-00AF7D60BEC1}"/>
    <dgm:cxn modelId="{B1E025AC-233D-4DF8-808C-D912D340F9AB}" type="presParOf" srcId="{8D0C508A-E028-459B-A645-E695214C896D}" destId="{ED0970E1-F23A-426B-AD0A-08FE57A172FB}" srcOrd="0" destOrd="0" presId="urn:microsoft.com/office/officeart/2005/8/layout/chevron2"/>
    <dgm:cxn modelId="{27FF8432-68E4-4345-8BFD-07317FCB730F}" type="presParOf" srcId="{ED0970E1-F23A-426B-AD0A-08FE57A172FB}" destId="{005D53B7-BA51-402D-AFC8-06B596904D3A}" srcOrd="0" destOrd="0" presId="urn:microsoft.com/office/officeart/2005/8/layout/chevron2"/>
    <dgm:cxn modelId="{F476852E-1789-4F00-85C2-2C0DC284F3DF}" type="presParOf" srcId="{ED0970E1-F23A-426B-AD0A-08FE57A172FB}" destId="{8251B7C7-1201-4F53-83D9-6F7A2C5EFA05}" srcOrd="1" destOrd="0" presId="urn:microsoft.com/office/officeart/2005/8/layout/chevron2"/>
    <dgm:cxn modelId="{FDEC772B-DD3B-4473-8278-50EE0CA18E90}" type="presParOf" srcId="{8D0C508A-E028-459B-A645-E695214C896D}" destId="{55CD38E2-6379-4927-A969-977AAEFC56C2}" srcOrd="1" destOrd="0" presId="urn:microsoft.com/office/officeart/2005/8/layout/chevron2"/>
    <dgm:cxn modelId="{EA295852-D1F5-473E-9584-F4374ADB80FE}" type="presParOf" srcId="{8D0C508A-E028-459B-A645-E695214C896D}" destId="{79C22980-7720-4763-9872-26FDA9050EF7}" srcOrd="2" destOrd="0" presId="urn:microsoft.com/office/officeart/2005/8/layout/chevron2"/>
    <dgm:cxn modelId="{16661B93-E07A-427F-B2A5-0DA03DF0E6D7}" type="presParOf" srcId="{79C22980-7720-4763-9872-26FDA9050EF7}" destId="{DDB502EA-4824-4113-95B7-4565E2D682D9}" srcOrd="0" destOrd="0" presId="urn:microsoft.com/office/officeart/2005/8/layout/chevron2"/>
    <dgm:cxn modelId="{5CB33470-F882-414E-8B5C-F9D674ECA923}" type="presParOf" srcId="{79C22980-7720-4763-9872-26FDA9050EF7}" destId="{60281AA7-EC19-4348-81C5-5AD7370552FF}"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FC824F39-5E7F-4882-84D3-1DCD06F8E42F}" type="doc">
      <dgm:prSet loTypeId="urn:microsoft.com/office/officeart/2005/8/layout/vList2" loCatId="list" qsTypeId="urn:microsoft.com/office/officeart/2005/8/quickstyle/simple1" qsCatId="simple" csTypeId="urn:microsoft.com/office/officeart/2005/8/colors/accent1_4" csCatId="accent1"/>
      <dgm:spPr/>
      <dgm:t>
        <a:bodyPr/>
        <a:lstStyle/>
        <a:p>
          <a:endParaRPr lang="it-IT"/>
        </a:p>
      </dgm:t>
    </dgm:pt>
    <dgm:pt modelId="{377F6B14-BA8D-478B-8041-9832E7434544}">
      <dgm:prSet/>
      <dgm:spPr/>
      <dgm:t>
        <a:bodyPr/>
        <a:lstStyle/>
        <a:p>
          <a:r>
            <a:rPr lang="en-US"/>
            <a:t>Statistic</a:t>
          </a:r>
          <a:endParaRPr lang="it-IT"/>
        </a:p>
      </dgm:t>
    </dgm:pt>
    <dgm:pt modelId="{B9BC7B8A-91C5-477E-9A64-2709D9055A3A}" type="parTrans" cxnId="{E7057B5C-3FFA-40C6-BEC3-0629820D881B}">
      <dgm:prSet/>
      <dgm:spPr/>
      <dgm:t>
        <a:bodyPr/>
        <a:lstStyle/>
        <a:p>
          <a:endParaRPr lang="it-IT"/>
        </a:p>
      </dgm:t>
    </dgm:pt>
    <dgm:pt modelId="{C045B173-5BA5-4AAC-8D15-7615C0D7E8C0}" type="sibTrans" cxnId="{E7057B5C-3FFA-40C6-BEC3-0629820D881B}">
      <dgm:prSet/>
      <dgm:spPr/>
      <dgm:t>
        <a:bodyPr/>
        <a:lstStyle/>
        <a:p>
          <a:endParaRPr lang="it-IT"/>
        </a:p>
      </dgm:t>
    </dgm:pt>
    <dgm:pt modelId="{B87CF4F3-D45F-455F-BE57-BF0DC95E03E6}">
      <dgm:prSet/>
      <dgm:spPr/>
      <dgm:t>
        <a:bodyPr/>
        <a:lstStyle/>
        <a:p>
          <a:r>
            <a:rPr lang="en-US"/>
            <a:t>MIV [3]</a:t>
          </a:r>
          <a:endParaRPr lang="it-IT"/>
        </a:p>
      </dgm:t>
    </dgm:pt>
    <dgm:pt modelId="{242FDA4D-E53D-4EAB-84E9-597DA5D349A2}" type="parTrans" cxnId="{ADA586AC-7607-4F33-89D0-17E7B4DE6AFE}">
      <dgm:prSet/>
      <dgm:spPr/>
      <dgm:t>
        <a:bodyPr/>
        <a:lstStyle/>
        <a:p>
          <a:endParaRPr lang="it-IT"/>
        </a:p>
      </dgm:t>
    </dgm:pt>
    <dgm:pt modelId="{98E29373-C609-4EA3-88DB-9071239F64AD}" type="sibTrans" cxnId="{ADA586AC-7607-4F33-89D0-17E7B4DE6AFE}">
      <dgm:prSet/>
      <dgm:spPr/>
      <dgm:t>
        <a:bodyPr/>
        <a:lstStyle/>
        <a:p>
          <a:endParaRPr lang="it-IT"/>
        </a:p>
      </dgm:t>
    </dgm:pt>
    <dgm:pt modelId="{00A0BB4E-1D1F-4429-ABAB-62AFFF840C59}">
      <dgm:prSet/>
      <dgm:spPr/>
      <dgm:t>
        <a:bodyPr/>
        <a:lstStyle/>
        <a:p>
          <a:r>
            <a:rPr lang="en-US"/>
            <a:t>MIC [4] [7]</a:t>
          </a:r>
          <a:endParaRPr lang="it-IT"/>
        </a:p>
      </dgm:t>
    </dgm:pt>
    <dgm:pt modelId="{05EFE55A-85BF-442F-A9E5-ADE7DF3F63F6}" type="parTrans" cxnId="{57635229-3B67-492D-8CFF-52C3FA4B0CA0}">
      <dgm:prSet/>
      <dgm:spPr/>
      <dgm:t>
        <a:bodyPr/>
        <a:lstStyle/>
        <a:p>
          <a:endParaRPr lang="it-IT"/>
        </a:p>
      </dgm:t>
    </dgm:pt>
    <dgm:pt modelId="{CA4E9996-801C-406D-ABB9-1BFB831C8095}" type="sibTrans" cxnId="{57635229-3B67-492D-8CFF-52C3FA4B0CA0}">
      <dgm:prSet/>
      <dgm:spPr/>
      <dgm:t>
        <a:bodyPr/>
        <a:lstStyle/>
        <a:p>
          <a:endParaRPr lang="it-IT"/>
        </a:p>
      </dgm:t>
    </dgm:pt>
    <dgm:pt modelId="{087C239E-D488-47CA-8661-312A2D6723B6}">
      <dgm:prSet/>
      <dgm:spPr/>
      <dgm:t>
        <a:bodyPr/>
        <a:lstStyle/>
        <a:p>
          <a:r>
            <a:rPr lang="en-US"/>
            <a:t>Collinearity [7]</a:t>
          </a:r>
          <a:endParaRPr lang="it-IT"/>
        </a:p>
      </dgm:t>
    </dgm:pt>
    <dgm:pt modelId="{C6593EB6-718C-4E2B-9366-96F6DA3F2D0A}" type="parTrans" cxnId="{F1DD7F04-46C5-4306-8C67-9F6BC6AC2D84}">
      <dgm:prSet/>
      <dgm:spPr/>
      <dgm:t>
        <a:bodyPr/>
        <a:lstStyle/>
        <a:p>
          <a:endParaRPr lang="it-IT"/>
        </a:p>
      </dgm:t>
    </dgm:pt>
    <dgm:pt modelId="{638F554E-237F-4E5F-A6C2-73CB85B2E224}" type="sibTrans" cxnId="{F1DD7F04-46C5-4306-8C67-9F6BC6AC2D84}">
      <dgm:prSet/>
      <dgm:spPr/>
      <dgm:t>
        <a:bodyPr/>
        <a:lstStyle/>
        <a:p>
          <a:endParaRPr lang="it-IT"/>
        </a:p>
      </dgm:t>
    </dgm:pt>
    <dgm:pt modelId="{17348349-6A3F-48EA-A1A6-68DBEC3B840E}">
      <dgm:prSet/>
      <dgm:spPr/>
      <dgm:t>
        <a:bodyPr/>
        <a:lstStyle/>
        <a:p>
          <a:r>
            <a:rPr lang="en-US"/>
            <a:t>PCC [7] [8]</a:t>
          </a:r>
          <a:endParaRPr lang="it-IT"/>
        </a:p>
      </dgm:t>
    </dgm:pt>
    <dgm:pt modelId="{1D93E4A0-0FD8-4FAA-856D-A3BC780851BA}" type="parTrans" cxnId="{B24DD3E1-346C-4152-978F-2629748F0D13}">
      <dgm:prSet/>
      <dgm:spPr/>
      <dgm:t>
        <a:bodyPr/>
        <a:lstStyle/>
        <a:p>
          <a:endParaRPr lang="it-IT"/>
        </a:p>
      </dgm:t>
    </dgm:pt>
    <dgm:pt modelId="{7E3CF192-EE61-494A-891E-0176767B11DB}" type="sibTrans" cxnId="{B24DD3E1-346C-4152-978F-2629748F0D13}">
      <dgm:prSet/>
      <dgm:spPr/>
      <dgm:t>
        <a:bodyPr/>
        <a:lstStyle/>
        <a:p>
          <a:endParaRPr lang="it-IT"/>
        </a:p>
      </dgm:t>
    </dgm:pt>
    <dgm:pt modelId="{323424CE-A708-44B6-8935-DB353E68F2DF}">
      <dgm:prSet/>
      <dgm:spPr/>
      <dgm:t>
        <a:bodyPr/>
        <a:lstStyle/>
        <a:p>
          <a:r>
            <a:rPr lang="en-US"/>
            <a:t>Iterative</a:t>
          </a:r>
          <a:endParaRPr lang="it-IT"/>
        </a:p>
      </dgm:t>
    </dgm:pt>
    <dgm:pt modelId="{D3F0DC48-E886-4A51-9660-DCD03E632037}" type="parTrans" cxnId="{44022C4B-79D0-47DF-8ED4-882C326EC01D}">
      <dgm:prSet/>
      <dgm:spPr/>
      <dgm:t>
        <a:bodyPr/>
        <a:lstStyle/>
        <a:p>
          <a:endParaRPr lang="it-IT"/>
        </a:p>
      </dgm:t>
    </dgm:pt>
    <dgm:pt modelId="{464AE6C8-3CE7-40E1-852F-E4027CE44BA5}" type="sibTrans" cxnId="{44022C4B-79D0-47DF-8ED4-882C326EC01D}">
      <dgm:prSet/>
      <dgm:spPr/>
      <dgm:t>
        <a:bodyPr/>
        <a:lstStyle/>
        <a:p>
          <a:endParaRPr lang="it-IT"/>
        </a:p>
      </dgm:t>
    </dgm:pt>
    <dgm:pt modelId="{303FBB98-A515-43EA-A43D-7B062DB7CA2B}">
      <dgm:prSet/>
      <dgm:spPr/>
      <dgm:t>
        <a:bodyPr/>
        <a:lstStyle/>
        <a:p>
          <a:r>
            <a:rPr lang="en-US"/>
            <a:t>ReliefF [5]</a:t>
          </a:r>
          <a:endParaRPr lang="it-IT"/>
        </a:p>
      </dgm:t>
    </dgm:pt>
    <dgm:pt modelId="{B3DAA56A-088F-4E6B-80F1-A51F7D9524EA}" type="parTrans" cxnId="{91E61325-D512-4FAB-928E-9D399A3CFB20}">
      <dgm:prSet/>
      <dgm:spPr/>
      <dgm:t>
        <a:bodyPr/>
        <a:lstStyle/>
        <a:p>
          <a:endParaRPr lang="it-IT"/>
        </a:p>
      </dgm:t>
    </dgm:pt>
    <dgm:pt modelId="{0C2CBEEC-03E1-40F6-ACC3-2EF137FC6DDA}" type="sibTrans" cxnId="{91E61325-D512-4FAB-928E-9D399A3CFB20}">
      <dgm:prSet/>
      <dgm:spPr/>
      <dgm:t>
        <a:bodyPr/>
        <a:lstStyle/>
        <a:p>
          <a:endParaRPr lang="it-IT"/>
        </a:p>
      </dgm:t>
    </dgm:pt>
    <dgm:pt modelId="{FFB4B3CC-9128-4FCF-85E4-3213AF09D52A}">
      <dgm:prSet/>
      <dgm:spPr/>
      <dgm:t>
        <a:bodyPr/>
        <a:lstStyle/>
        <a:p>
          <a:r>
            <a:rPr lang="en-US"/>
            <a:t>Forward selection [8]</a:t>
          </a:r>
          <a:endParaRPr lang="it-IT"/>
        </a:p>
      </dgm:t>
    </dgm:pt>
    <dgm:pt modelId="{7D840AB3-1DE5-4D06-AB4B-09AA52AC3305}" type="parTrans" cxnId="{8F21EE73-ED7A-485D-9003-ED9A6D0EB9B1}">
      <dgm:prSet/>
      <dgm:spPr/>
      <dgm:t>
        <a:bodyPr/>
        <a:lstStyle/>
        <a:p>
          <a:endParaRPr lang="it-IT"/>
        </a:p>
      </dgm:t>
    </dgm:pt>
    <dgm:pt modelId="{F87FE1E7-D136-4BB3-AAF2-662FE79C4E5A}" type="sibTrans" cxnId="{8F21EE73-ED7A-485D-9003-ED9A6D0EB9B1}">
      <dgm:prSet/>
      <dgm:spPr/>
      <dgm:t>
        <a:bodyPr/>
        <a:lstStyle/>
        <a:p>
          <a:endParaRPr lang="it-IT"/>
        </a:p>
      </dgm:t>
    </dgm:pt>
    <dgm:pt modelId="{A7102CE0-D3C8-4E2A-AB5B-D83CA9204C8C}">
      <dgm:prSet/>
      <dgm:spPr/>
      <dgm:t>
        <a:bodyPr/>
        <a:lstStyle/>
        <a:p>
          <a:r>
            <a:rPr lang="en-US"/>
            <a:t>Recursive elimination [8]</a:t>
          </a:r>
          <a:endParaRPr lang="it-IT"/>
        </a:p>
      </dgm:t>
    </dgm:pt>
    <dgm:pt modelId="{232B53B0-4A0E-4746-92EB-981C9EB64CBE}" type="parTrans" cxnId="{0A317EFD-F27A-4823-BA63-7AAEDB2C987A}">
      <dgm:prSet/>
      <dgm:spPr/>
      <dgm:t>
        <a:bodyPr/>
        <a:lstStyle/>
        <a:p>
          <a:endParaRPr lang="it-IT"/>
        </a:p>
      </dgm:t>
    </dgm:pt>
    <dgm:pt modelId="{415E0949-9BBA-41F2-9D05-A965C3D8BB10}" type="sibTrans" cxnId="{0A317EFD-F27A-4823-BA63-7AAEDB2C987A}">
      <dgm:prSet/>
      <dgm:spPr/>
      <dgm:t>
        <a:bodyPr/>
        <a:lstStyle/>
        <a:p>
          <a:endParaRPr lang="it-IT"/>
        </a:p>
      </dgm:t>
    </dgm:pt>
    <dgm:pt modelId="{D75D70BF-862F-40C2-83A3-4C2E57514119}">
      <dgm:prSet/>
      <dgm:spPr/>
      <dgm:t>
        <a:bodyPr/>
        <a:lstStyle/>
        <a:p>
          <a:r>
            <a:rPr lang="en-US"/>
            <a:t>ML approaches</a:t>
          </a:r>
          <a:endParaRPr lang="it-IT"/>
        </a:p>
      </dgm:t>
    </dgm:pt>
    <dgm:pt modelId="{3CA734E6-8A9C-4DB0-B81F-BDEBC06B2789}" type="parTrans" cxnId="{BEC48339-02E8-48B1-A43D-99EBF55DBC42}">
      <dgm:prSet/>
      <dgm:spPr/>
      <dgm:t>
        <a:bodyPr/>
        <a:lstStyle/>
        <a:p>
          <a:endParaRPr lang="it-IT"/>
        </a:p>
      </dgm:t>
    </dgm:pt>
    <dgm:pt modelId="{47420F75-EB7C-4EC1-9CC2-F06864E2D003}" type="sibTrans" cxnId="{BEC48339-02E8-48B1-A43D-99EBF55DBC42}">
      <dgm:prSet/>
      <dgm:spPr/>
      <dgm:t>
        <a:bodyPr/>
        <a:lstStyle/>
        <a:p>
          <a:endParaRPr lang="it-IT"/>
        </a:p>
      </dgm:t>
    </dgm:pt>
    <dgm:pt modelId="{AF010D0B-D83C-491C-A136-2FB47F572011}">
      <dgm:prSet/>
      <dgm:spPr/>
      <dgm:t>
        <a:bodyPr/>
        <a:lstStyle/>
        <a:p>
          <a:r>
            <a:rPr lang="en-US"/>
            <a:t>Linear SVM [10]</a:t>
          </a:r>
          <a:endParaRPr lang="it-IT"/>
        </a:p>
      </dgm:t>
    </dgm:pt>
    <dgm:pt modelId="{9242D9C6-EBE7-4C7D-A2A1-AEBF82E120A6}" type="parTrans" cxnId="{7262FA21-9740-414A-9DEE-6C97A9EA0BB1}">
      <dgm:prSet/>
      <dgm:spPr/>
      <dgm:t>
        <a:bodyPr/>
        <a:lstStyle/>
        <a:p>
          <a:endParaRPr lang="it-IT"/>
        </a:p>
      </dgm:t>
    </dgm:pt>
    <dgm:pt modelId="{32E0DF30-B4EB-468C-8EDB-B2EBC8CC258C}" type="sibTrans" cxnId="{7262FA21-9740-414A-9DEE-6C97A9EA0BB1}">
      <dgm:prSet/>
      <dgm:spPr/>
      <dgm:t>
        <a:bodyPr/>
        <a:lstStyle/>
        <a:p>
          <a:endParaRPr lang="it-IT"/>
        </a:p>
      </dgm:t>
    </dgm:pt>
    <dgm:pt modelId="{C9484966-1509-437E-9768-2363BCCFF080}">
      <dgm:prSet/>
      <dgm:spPr/>
      <dgm:t>
        <a:bodyPr/>
        <a:lstStyle/>
        <a:p>
          <a:r>
            <a:rPr lang="en-US"/>
            <a:t>RF importance [8]</a:t>
          </a:r>
          <a:endParaRPr lang="it-IT"/>
        </a:p>
      </dgm:t>
    </dgm:pt>
    <dgm:pt modelId="{21D0E4BE-DDFB-4854-AE01-09F3BF10AAFA}" type="parTrans" cxnId="{731164FE-4F52-47BB-844A-B1F6E582AA2A}">
      <dgm:prSet/>
      <dgm:spPr/>
      <dgm:t>
        <a:bodyPr/>
        <a:lstStyle/>
        <a:p>
          <a:endParaRPr lang="it-IT"/>
        </a:p>
      </dgm:t>
    </dgm:pt>
    <dgm:pt modelId="{29EA07CA-BE13-48C5-8903-FD9F40638E7D}" type="sibTrans" cxnId="{731164FE-4F52-47BB-844A-B1F6E582AA2A}">
      <dgm:prSet/>
      <dgm:spPr/>
      <dgm:t>
        <a:bodyPr/>
        <a:lstStyle/>
        <a:p>
          <a:endParaRPr lang="it-IT"/>
        </a:p>
      </dgm:t>
    </dgm:pt>
    <dgm:pt modelId="{6880E67E-0B9C-49BA-82B9-819587817246}" type="pres">
      <dgm:prSet presAssocID="{FC824F39-5E7F-4882-84D3-1DCD06F8E42F}" presName="linear" presStyleCnt="0">
        <dgm:presLayoutVars>
          <dgm:animLvl val="lvl"/>
          <dgm:resizeHandles val="exact"/>
        </dgm:presLayoutVars>
      </dgm:prSet>
      <dgm:spPr/>
    </dgm:pt>
    <dgm:pt modelId="{13448BA9-4E46-4004-A34A-14EE9D3E3145}" type="pres">
      <dgm:prSet presAssocID="{377F6B14-BA8D-478B-8041-9832E7434544}" presName="parentText" presStyleLbl="node1" presStyleIdx="0" presStyleCnt="3">
        <dgm:presLayoutVars>
          <dgm:chMax val="0"/>
          <dgm:bulletEnabled val="1"/>
        </dgm:presLayoutVars>
      </dgm:prSet>
      <dgm:spPr/>
    </dgm:pt>
    <dgm:pt modelId="{F2585428-A2CA-438D-942F-972CDF92CEE4}" type="pres">
      <dgm:prSet presAssocID="{377F6B14-BA8D-478B-8041-9832E7434544}" presName="childText" presStyleLbl="revTx" presStyleIdx="0" presStyleCnt="3">
        <dgm:presLayoutVars>
          <dgm:bulletEnabled val="1"/>
        </dgm:presLayoutVars>
      </dgm:prSet>
      <dgm:spPr/>
    </dgm:pt>
    <dgm:pt modelId="{E8F673A4-BD64-4667-A2B2-0A6E5B0076B2}" type="pres">
      <dgm:prSet presAssocID="{323424CE-A708-44B6-8935-DB353E68F2DF}" presName="parentText" presStyleLbl="node1" presStyleIdx="1" presStyleCnt="3">
        <dgm:presLayoutVars>
          <dgm:chMax val="0"/>
          <dgm:bulletEnabled val="1"/>
        </dgm:presLayoutVars>
      </dgm:prSet>
      <dgm:spPr/>
    </dgm:pt>
    <dgm:pt modelId="{5B900D42-436A-42D8-9524-6AB083675434}" type="pres">
      <dgm:prSet presAssocID="{323424CE-A708-44B6-8935-DB353E68F2DF}" presName="childText" presStyleLbl="revTx" presStyleIdx="1" presStyleCnt="3">
        <dgm:presLayoutVars>
          <dgm:bulletEnabled val="1"/>
        </dgm:presLayoutVars>
      </dgm:prSet>
      <dgm:spPr/>
    </dgm:pt>
    <dgm:pt modelId="{57A3DF56-814B-49EC-BE8D-45579315676A}" type="pres">
      <dgm:prSet presAssocID="{D75D70BF-862F-40C2-83A3-4C2E57514119}" presName="parentText" presStyleLbl="node1" presStyleIdx="2" presStyleCnt="3">
        <dgm:presLayoutVars>
          <dgm:chMax val="0"/>
          <dgm:bulletEnabled val="1"/>
        </dgm:presLayoutVars>
      </dgm:prSet>
      <dgm:spPr/>
    </dgm:pt>
    <dgm:pt modelId="{49AEA4EB-2634-484C-B894-759D8E5A3F66}" type="pres">
      <dgm:prSet presAssocID="{D75D70BF-862F-40C2-83A3-4C2E57514119}" presName="childText" presStyleLbl="revTx" presStyleIdx="2" presStyleCnt="3">
        <dgm:presLayoutVars>
          <dgm:bulletEnabled val="1"/>
        </dgm:presLayoutVars>
      </dgm:prSet>
      <dgm:spPr/>
    </dgm:pt>
  </dgm:ptLst>
  <dgm:cxnLst>
    <dgm:cxn modelId="{F1DD7F04-46C5-4306-8C67-9F6BC6AC2D84}" srcId="{377F6B14-BA8D-478B-8041-9832E7434544}" destId="{087C239E-D488-47CA-8661-312A2D6723B6}" srcOrd="2" destOrd="0" parTransId="{C6593EB6-718C-4E2B-9366-96F6DA3F2D0A}" sibTransId="{638F554E-237F-4E5F-A6C2-73CB85B2E224}"/>
    <dgm:cxn modelId="{7262FA21-9740-414A-9DEE-6C97A9EA0BB1}" srcId="{D75D70BF-862F-40C2-83A3-4C2E57514119}" destId="{AF010D0B-D83C-491C-A136-2FB47F572011}" srcOrd="0" destOrd="0" parTransId="{9242D9C6-EBE7-4C7D-A2A1-AEBF82E120A6}" sibTransId="{32E0DF30-B4EB-468C-8EDB-B2EBC8CC258C}"/>
    <dgm:cxn modelId="{5AA4DB23-C82D-47AF-8291-A93158298B60}" type="presOf" srcId="{AF010D0B-D83C-491C-A136-2FB47F572011}" destId="{49AEA4EB-2634-484C-B894-759D8E5A3F66}" srcOrd="0" destOrd="0" presId="urn:microsoft.com/office/officeart/2005/8/layout/vList2"/>
    <dgm:cxn modelId="{91E61325-D512-4FAB-928E-9D399A3CFB20}" srcId="{323424CE-A708-44B6-8935-DB353E68F2DF}" destId="{303FBB98-A515-43EA-A43D-7B062DB7CA2B}" srcOrd="0" destOrd="0" parTransId="{B3DAA56A-088F-4E6B-80F1-A51F7D9524EA}" sibTransId="{0C2CBEEC-03E1-40F6-ACC3-2EF137FC6DDA}"/>
    <dgm:cxn modelId="{57635229-3B67-492D-8CFF-52C3FA4B0CA0}" srcId="{377F6B14-BA8D-478B-8041-9832E7434544}" destId="{00A0BB4E-1D1F-4429-ABAB-62AFFF840C59}" srcOrd="1" destOrd="0" parTransId="{05EFE55A-85BF-442F-A9E5-ADE7DF3F63F6}" sibTransId="{CA4E9996-801C-406D-ABB9-1BFB831C8095}"/>
    <dgm:cxn modelId="{CA87D329-717F-45C3-BF05-5BB7B63D70EA}" type="presOf" srcId="{377F6B14-BA8D-478B-8041-9832E7434544}" destId="{13448BA9-4E46-4004-A34A-14EE9D3E3145}" srcOrd="0" destOrd="0" presId="urn:microsoft.com/office/officeart/2005/8/layout/vList2"/>
    <dgm:cxn modelId="{BEC48339-02E8-48B1-A43D-99EBF55DBC42}" srcId="{FC824F39-5E7F-4882-84D3-1DCD06F8E42F}" destId="{D75D70BF-862F-40C2-83A3-4C2E57514119}" srcOrd="2" destOrd="0" parTransId="{3CA734E6-8A9C-4DB0-B81F-BDEBC06B2789}" sibTransId="{47420F75-EB7C-4EC1-9CC2-F06864E2D003}"/>
    <dgm:cxn modelId="{C332983B-C26C-4273-A333-A52180E0F6A9}" type="presOf" srcId="{00A0BB4E-1D1F-4429-ABAB-62AFFF840C59}" destId="{F2585428-A2CA-438D-942F-972CDF92CEE4}" srcOrd="0" destOrd="1" presId="urn:microsoft.com/office/officeart/2005/8/layout/vList2"/>
    <dgm:cxn modelId="{E7057B5C-3FFA-40C6-BEC3-0629820D881B}" srcId="{FC824F39-5E7F-4882-84D3-1DCD06F8E42F}" destId="{377F6B14-BA8D-478B-8041-9832E7434544}" srcOrd="0" destOrd="0" parTransId="{B9BC7B8A-91C5-477E-9A64-2709D9055A3A}" sibTransId="{C045B173-5BA5-4AAC-8D15-7615C0D7E8C0}"/>
    <dgm:cxn modelId="{A55F1E68-C1CE-48E0-ADFA-DCAC8483FC12}" type="presOf" srcId="{FFB4B3CC-9128-4FCF-85E4-3213AF09D52A}" destId="{5B900D42-436A-42D8-9524-6AB083675434}" srcOrd="0" destOrd="1" presId="urn:microsoft.com/office/officeart/2005/8/layout/vList2"/>
    <dgm:cxn modelId="{44022C4B-79D0-47DF-8ED4-882C326EC01D}" srcId="{FC824F39-5E7F-4882-84D3-1DCD06F8E42F}" destId="{323424CE-A708-44B6-8935-DB353E68F2DF}" srcOrd="1" destOrd="0" parTransId="{D3F0DC48-E886-4A51-9660-DCD03E632037}" sibTransId="{464AE6C8-3CE7-40E1-852F-E4027CE44BA5}"/>
    <dgm:cxn modelId="{2252B54B-B6CD-4377-B745-A9F181A06E7F}" type="presOf" srcId="{323424CE-A708-44B6-8935-DB353E68F2DF}" destId="{E8F673A4-BD64-4667-A2B2-0A6E5B0076B2}" srcOrd="0" destOrd="0" presId="urn:microsoft.com/office/officeart/2005/8/layout/vList2"/>
    <dgm:cxn modelId="{C97B3B71-09B2-4648-9A15-3894FB5BDE49}" type="presOf" srcId="{A7102CE0-D3C8-4E2A-AB5B-D83CA9204C8C}" destId="{5B900D42-436A-42D8-9524-6AB083675434}" srcOrd="0" destOrd="2" presId="urn:microsoft.com/office/officeart/2005/8/layout/vList2"/>
    <dgm:cxn modelId="{8F21EE73-ED7A-485D-9003-ED9A6D0EB9B1}" srcId="{323424CE-A708-44B6-8935-DB353E68F2DF}" destId="{FFB4B3CC-9128-4FCF-85E4-3213AF09D52A}" srcOrd="1" destOrd="0" parTransId="{7D840AB3-1DE5-4D06-AB4B-09AA52AC3305}" sibTransId="{F87FE1E7-D136-4BB3-AAF2-662FE79C4E5A}"/>
    <dgm:cxn modelId="{3294BA83-7D07-4E78-9EBE-8A381716CC19}" type="presOf" srcId="{087C239E-D488-47CA-8661-312A2D6723B6}" destId="{F2585428-A2CA-438D-942F-972CDF92CEE4}" srcOrd="0" destOrd="2" presId="urn:microsoft.com/office/officeart/2005/8/layout/vList2"/>
    <dgm:cxn modelId="{7E8E8293-744A-4915-A214-FA38EAC25222}" type="presOf" srcId="{D75D70BF-862F-40C2-83A3-4C2E57514119}" destId="{57A3DF56-814B-49EC-BE8D-45579315676A}" srcOrd="0" destOrd="0" presId="urn:microsoft.com/office/officeart/2005/8/layout/vList2"/>
    <dgm:cxn modelId="{6772CCA6-8BEF-4255-8BBA-49A7D314F5D5}" type="presOf" srcId="{17348349-6A3F-48EA-A1A6-68DBEC3B840E}" destId="{F2585428-A2CA-438D-942F-972CDF92CEE4}" srcOrd="0" destOrd="3" presId="urn:microsoft.com/office/officeart/2005/8/layout/vList2"/>
    <dgm:cxn modelId="{71715FAB-FA61-4B8A-AD7C-949403C03D6E}" type="presOf" srcId="{C9484966-1509-437E-9768-2363BCCFF080}" destId="{49AEA4EB-2634-484C-B894-759D8E5A3F66}" srcOrd="0" destOrd="1" presId="urn:microsoft.com/office/officeart/2005/8/layout/vList2"/>
    <dgm:cxn modelId="{ADA586AC-7607-4F33-89D0-17E7B4DE6AFE}" srcId="{377F6B14-BA8D-478B-8041-9832E7434544}" destId="{B87CF4F3-D45F-455F-BE57-BF0DC95E03E6}" srcOrd="0" destOrd="0" parTransId="{242FDA4D-E53D-4EAB-84E9-597DA5D349A2}" sibTransId="{98E29373-C609-4EA3-88DB-9071239F64AD}"/>
    <dgm:cxn modelId="{4DC41AB5-8260-45CE-8B52-3F86F90B814F}" type="presOf" srcId="{B87CF4F3-D45F-455F-BE57-BF0DC95E03E6}" destId="{F2585428-A2CA-438D-942F-972CDF92CEE4}" srcOrd="0" destOrd="0" presId="urn:microsoft.com/office/officeart/2005/8/layout/vList2"/>
    <dgm:cxn modelId="{BAF0E8CA-F7D0-4369-8E5E-8DE5AA235DE5}" type="presOf" srcId="{FC824F39-5E7F-4882-84D3-1DCD06F8E42F}" destId="{6880E67E-0B9C-49BA-82B9-819587817246}" srcOrd="0" destOrd="0" presId="urn:microsoft.com/office/officeart/2005/8/layout/vList2"/>
    <dgm:cxn modelId="{16CF2BDF-4BB5-4886-9C7F-8D65C967B360}" type="presOf" srcId="{303FBB98-A515-43EA-A43D-7B062DB7CA2B}" destId="{5B900D42-436A-42D8-9524-6AB083675434}" srcOrd="0" destOrd="0" presId="urn:microsoft.com/office/officeart/2005/8/layout/vList2"/>
    <dgm:cxn modelId="{B24DD3E1-346C-4152-978F-2629748F0D13}" srcId="{377F6B14-BA8D-478B-8041-9832E7434544}" destId="{17348349-6A3F-48EA-A1A6-68DBEC3B840E}" srcOrd="3" destOrd="0" parTransId="{1D93E4A0-0FD8-4FAA-856D-A3BC780851BA}" sibTransId="{7E3CF192-EE61-494A-891E-0176767B11DB}"/>
    <dgm:cxn modelId="{0A317EFD-F27A-4823-BA63-7AAEDB2C987A}" srcId="{323424CE-A708-44B6-8935-DB353E68F2DF}" destId="{A7102CE0-D3C8-4E2A-AB5B-D83CA9204C8C}" srcOrd="2" destOrd="0" parTransId="{232B53B0-4A0E-4746-92EB-981C9EB64CBE}" sibTransId="{415E0949-9BBA-41F2-9D05-A965C3D8BB10}"/>
    <dgm:cxn modelId="{731164FE-4F52-47BB-844A-B1F6E582AA2A}" srcId="{D75D70BF-862F-40C2-83A3-4C2E57514119}" destId="{C9484966-1509-437E-9768-2363BCCFF080}" srcOrd="1" destOrd="0" parTransId="{21D0E4BE-DDFB-4854-AE01-09F3BF10AAFA}" sibTransId="{29EA07CA-BE13-48C5-8903-FD9F40638E7D}"/>
    <dgm:cxn modelId="{429EDA85-A860-4291-80CF-854D75E45A51}" type="presParOf" srcId="{6880E67E-0B9C-49BA-82B9-819587817246}" destId="{13448BA9-4E46-4004-A34A-14EE9D3E3145}" srcOrd="0" destOrd="0" presId="urn:microsoft.com/office/officeart/2005/8/layout/vList2"/>
    <dgm:cxn modelId="{11F434AC-A1EF-4B88-89C1-573B988E1D1C}" type="presParOf" srcId="{6880E67E-0B9C-49BA-82B9-819587817246}" destId="{F2585428-A2CA-438D-942F-972CDF92CEE4}" srcOrd="1" destOrd="0" presId="urn:microsoft.com/office/officeart/2005/8/layout/vList2"/>
    <dgm:cxn modelId="{C4D0A65F-8906-4D81-A273-02F9AF5FE0BE}" type="presParOf" srcId="{6880E67E-0B9C-49BA-82B9-819587817246}" destId="{E8F673A4-BD64-4667-A2B2-0A6E5B0076B2}" srcOrd="2" destOrd="0" presId="urn:microsoft.com/office/officeart/2005/8/layout/vList2"/>
    <dgm:cxn modelId="{C7A8E132-0672-4B92-A502-75F24C0F01B8}" type="presParOf" srcId="{6880E67E-0B9C-49BA-82B9-819587817246}" destId="{5B900D42-436A-42D8-9524-6AB083675434}" srcOrd="3" destOrd="0" presId="urn:microsoft.com/office/officeart/2005/8/layout/vList2"/>
    <dgm:cxn modelId="{639544E4-D7A7-4BBB-A3EC-956D0E65C8AA}" type="presParOf" srcId="{6880E67E-0B9C-49BA-82B9-819587817246}" destId="{57A3DF56-814B-49EC-BE8D-45579315676A}" srcOrd="4" destOrd="0" presId="urn:microsoft.com/office/officeart/2005/8/layout/vList2"/>
    <dgm:cxn modelId="{8D5C2F20-BDF1-4A4F-A80C-90350D943553}" type="presParOf" srcId="{6880E67E-0B9C-49BA-82B9-819587817246}" destId="{49AEA4EB-2634-484C-B894-759D8E5A3F6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0.xml><?xml version="1.0" encoding="utf-8"?>
<dgm:dataModel xmlns:dgm="http://schemas.openxmlformats.org/drawingml/2006/diagram" xmlns:a="http://schemas.openxmlformats.org/drawingml/2006/main">
  <dgm:ptLst>
    <dgm:pt modelId="{DD1B0BE6-9F40-4203-A50F-6ED4485064B5}" type="doc">
      <dgm:prSet loTypeId="urn:microsoft.com/office/officeart/2005/8/layout/hierarchy3" loCatId="hierarchy" qsTypeId="urn:microsoft.com/office/officeart/2005/8/quickstyle/simple1" qsCatId="simple" csTypeId="urn:microsoft.com/office/officeart/2005/8/colors/accent2_4" csCatId="accent2" phldr="1"/>
      <dgm:spPr/>
      <dgm:t>
        <a:bodyPr/>
        <a:lstStyle/>
        <a:p>
          <a:endParaRPr lang="it-IT"/>
        </a:p>
      </dgm:t>
    </dgm:pt>
    <dgm:pt modelId="{EE7646D0-B16C-458A-A3AA-509C3AD437FF}">
      <dgm:prSet/>
      <dgm:spPr>
        <a:blipFill>
          <a:blip xmlns:r="http://schemas.openxmlformats.org/officeDocument/2006/relationships" r:embed="rId1"/>
          <a:stretch>
            <a:fillRect l="-474" t="-5031" r="-316" b="-10063"/>
          </a:stretch>
        </a:blipFill>
      </dgm:spPr>
      <dgm:t>
        <a:bodyPr/>
        <a:lstStyle/>
        <a:p>
          <a:r>
            <a:rPr lang="it-IT">
              <a:noFill/>
            </a:rPr>
            <a:t> </a:t>
          </a:r>
        </a:p>
      </dgm:t>
    </dgm:pt>
    <dgm:pt modelId="{8C4A2CCF-4748-4D87-9649-41EE4F589BC1}" type="parTrans" cxnId="{45B476DD-0C55-42A6-95D1-A188826C548D}">
      <dgm:prSet/>
      <dgm:spPr/>
      <dgm:t>
        <a:bodyPr/>
        <a:lstStyle/>
        <a:p>
          <a:endParaRPr lang="it-IT"/>
        </a:p>
      </dgm:t>
    </dgm:pt>
    <dgm:pt modelId="{8206C6D8-5C56-4920-B286-E7A7CBD8575C}" type="sibTrans" cxnId="{45B476DD-0C55-42A6-95D1-A188826C548D}">
      <dgm:prSet/>
      <dgm:spPr/>
      <dgm:t>
        <a:bodyPr/>
        <a:lstStyle/>
        <a:p>
          <a:endParaRPr lang="it-IT"/>
        </a:p>
      </dgm:t>
    </dgm:pt>
    <dgm:pt modelId="{C58021F1-62A1-4BF1-AD16-3997E540B563}">
      <dgm:prSet/>
      <dgm:spPr>
        <a:blipFill>
          <a:blip xmlns:r="http://schemas.openxmlformats.org/officeDocument/2006/relationships" r:embed="rId2"/>
          <a:stretch>
            <a:fillRect/>
          </a:stretch>
        </a:blipFill>
      </dgm:spPr>
      <dgm:t>
        <a:bodyPr/>
        <a:lstStyle/>
        <a:p>
          <a:r>
            <a:rPr lang="it-IT">
              <a:noFill/>
            </a:rPr>
            <a:t> </a:t>
          </a:r>
        </a:p>
      </dgm:t>
    </dgm:pt>
    <dgm:pt modelId="{5CD2C4E8-429D-4A40-B2DA-4C432EC4B208}" type="parTrans" cxnId="{10F3C37A-4819-4D78-96A5-25001720EDD7}">
      <dgm:prSet/>
      <dgm:spPr/>
      <dgm:t>
        <a:bodyPr/>
        <a:lstStyle/>
        <a:p>
          <a:endParaRPr lang="it-IT"/>
        </a:p>
      </dgm:t>
    </dgm:pt>
    <dgm:pt modelId="{01A98C5F-0B7C-4BCF-8EA4-E5AFA3AC4112}" type="sibTrans" cxnId="{10F3C37A-4819-4D78-96A5-25001720EDD7}">
      <dgm:prSet/>
      <dgm:spPr/>
      <dgm:t>
        <a:bodyPr/>
        <a:lstStyle/>
        <a:p>
          <a:endParaRPr lang="it-IT"/>
        </a:p>
      </dgm:t>
    </dgm:pt>
    <dgm:pt modelId="{3480CA1E-50A3-4DF0-B526-7BAC364473CB}">
      <dgm:prSet/>
      <dgm:spPr/>
      <dgm:t>
        <a:bodyPr/>
        <a:lstStyle/>
        <a:p>
          <a:r>
            <a:rPr lang="en-US"/>
            <a:t>Recursive division</a:t>
          </a:r>
          <a:endParaRPr lang="it-IT"/>
        </a:p>
      </dgm:t>
    </dgm:pt>
    <dgm:pt modelId="{1E74D1DE-F966-4889-B184-668B6D836D09}" type="parTrans" cxnId="{7D8837C4-5EEE-4178-B8CB-7AF7FA67D6DD}">
      <dgm:prSet/>
      <dgm:spPr/>
      <dgm:t>
        <a:bodyPr/>
        <a:lstStyle/>
        <a:p>
          <a:endParaRPr lang="it-IT"/>
        </a:p>
      </dgm:t>
    </dgm:pt>
    <dgm:pt modelId="{DD7780E6-1009-4E59-98A9-B635F8DBFEE9}" type="sibTrans" cxnId="{7D8837C4-5EEE-4178-B8CB-7AF7FA67D6DD}">
      <dgm:prSet/>
      <dgm:spPr/>
      <dgm:t>
        <a:bodyPr/>
        <a:lstStyle/>
        <a:p>
          <a:endParaRPr lang="it-IT"/>
        </a:p>
      </dgm:t>
    </dgm:pt>
    <dgm:pt modelId="{C9671D2E-71B9-4F22-8E27-1E6CF317FF94}">
      <dgm:prSet/>
      <dgm:spPr/>
      <dgm:t>
        <a:bodyPr/>
        <a:lstStyle/>
        <a:p>
          <a:r>
            <a:rPr lang="en-US" dirty="0"/>
            <a:t>Divide band in approximation and detail</a:t>
          </a:r>
          <a:endParaRPr lang="it-IT" dirty="0"/>
        </a:p>
      </dgm:t>
    </dgm:pt>
    <dgm:pt modelId="{D021457F-6670-4BA9-B4B4-777B7B4C62FA}" type="parTrans" cxnId="{6AF47DBE-CA98-4619-8D3C-1DBCF22D4956}">
      <dgm:prSet/>
      <dgm:spPr/>
      <dgm:t>
        <a:bodyPr/>
        <a:lstStyle/>
        <a:p>
          <a:endParaRPr lang="it-IT"/>
        </a:p>
      </dgm:t>
    </dgm:pt>
    <dgm:pt modelId="{8EB365F2-6FB4-438E-83F8-9E23168A5DE7}" type="sibTrans" cxnId="{6AF47DBE-CA98-4619-8D3C-1DBCF22D4956}">
      <dgm:prSet/>
      <dgm:spPr/>
      <dgm:t>
        <a:bodyPr/>
        <a:lstStyle/>
        <a:p>
          <a:endParaRPr lang="it-IT"/>
        </a:p>
      </dgm:t>
    </dgm:pt>
    <dgm:pt modelId="{CBFB59C0-17FC-470B-B5D6-B5CCA80480DB}">
      <dgm:prSet/>
      <dgm:spPr/>
      <dgm:t>
        <a:bodyPr/>
        <a:lstStyle/>
        <a:p>
          <a:r>
            <a:rPr lang="en-US" dirty="0"/>
            <a:t>Subsequent divisions on approximation</a:t>
          </a:r>
          <a:endParaRPr lang="it-IT" dirty="0"/>
        </a:p>
      </dgm:t>
    </dgm:pt>
    <dgm:pt modelId="{B17C7AB8-95E5-49A7-A754-7147372B116D}" type="parTrans" cxnId="{9DAE99F1-1B69-4836-84DD-DA81CD1AB123}">
      <dgm:prSet/>
      <dgm:spPr/>
      <dgm:t>
        <a:bodyPr/>
        <a:lstStyle/>
        <a:p>
          <a:endParaRPr lang="it-IT"/>
        </a:p>
      </dgm:t>
    </dgm:pt>
    <dgm:pt modelId="{660EBCF0-4031-4C84-AC95-C2606D182F2E}" type="sibTrans" cxnId="{9DAE99F1-1B69-4836-84DD-DA81CD1AB123}">
      <dgm:prSet/>
      <dgm:spPr/>
      <dgm:t>
        <a:bodyPr/>
        <a:lstStyle/>
        <a:p>
          <a:endParaRPr lang="it-IT"/>
        </a:p>
      </dgm:t>
    </dgm:pt>
    <dgm:pt modelId="{56145628-784D-4AB3-89A2-A1B47AFE6AC7}">
      <dgm:prSet/>
      <dgm:spPr/>
      <dgm:t>
        <a:bodyPr/>
        <a:lstStyle/>
        <a:p>
          <a:r>
            <a:rPr lang="it-IT"/>
            <a:t>Time/frequency representation</a:t>
          </a:r>
        </a:p>
      </dgm:t>
    </dgm:pt>
    <dgm:pt modelId="{FB1A7ECB-5382-46E9-9703-C0B70D0E20B3}" type="parTrans" cxnId="{514BDCA4-A9E3-4B83-8414-4C25558ABC5F}">
      <dgm:prSet/>
      <dgm:spPr/>
      <dgm:t>
        <a:bodyPr/>
        <a:lstStyle/>
        <a:p>
          <a:endParaRPr lang="it-IT"/>
        </a:p>
      </dgm:t>
    </dgm:pt>
    <dgm:pt modelId="{E4F015E7-987A-4C7C-9899-69FC95B85E1E}" type="sibTrans" cxnId="{514BDCA4-A9E3-4B83-8414-4C25558ABC5F}">
      <dgm:prSet/>
      <dgm:spPr/>
      <dgm:t>
        <a:bodyPr/>
        <a:lstStyle/>
        <a:p>
          <a:endParaRPr lang="it-IT"/>
        </a:p>
      </dgm:t>
    </dgm:pt>
    <dgm:pt modelId="{E786877B-8712-4C11-9F90-EF4369998B6D}">
      <dgm:prSet/>
      <dgm:spPr/>
      <dgm:t>
        <a:bodyPr/>
        <a:lstStyle/>
        <a:p>
          <a:r>
            <a:rPr lang="it-IT" dirty="0"/>
            <a:t>Ideal for frequency </a:t>
          </a:r>
          <a:r>
            <a:rPr lang="it-IT" dirty="0" err="1"/>
            <a:t>components</a:t>
          </a:r>
          <a:r>
            <a:rPr lang="it-IT" dirty="0"/>
            <a:t> </a:t>
          </a:r>
          <a:r>
            <a:rPr lang="it-IT" dirty="0" err="1"/>
            <a:t>present</a:t>
          </a:r>
          <a:r>
            <a:rPr lang="it-IT" b="1" dirty="0"/>
            <a:t> </a:t>
          </a:r>
          <a:r>
            <a:rPr lang="it-IT" b="1" dirty="0" err="1"/>
            <a:t>locally</a:t>
          </a:r>
          <a:r>
            <a:rPr lang="it-IT" dirty="0"/>
            <a:t> in the </a:t>
          </a:r>
          <a:r>
            <a:rPr lang="it-IT" dirty="0" err="1"/>
            <a:t>signal</a:t>
          </a:r>
          <a:endParaRPr lang="it-IT" dirty="0"/>
        </a:p>
      </dgm:t>
    </dgm:pt>
    <dgm:pt modelId="{F895B218-C55E-4512-BD50-01E4474BD93F}" type="parTrans" cxnId="{530507A7-98D2-4F74-969D-01EF625AB2FE}">
      <dgm:prSet/>
      <dgm:spPr/>
      <dgm:t>
        <a:bodyPr/>
        <a:lstStyle/>
        <a:p>
          <a:endParaRPr lang="it-IT"/>
        </a:p>
      </dgm:t>
    </dgm:pt>
    <dgm:pt modelId="{57185C9A-48D8-4740-B8BA-7A3707EB650B}" type="sibTrans" cxnId="{530507A7-98D2-4F74-969D-01EF625AB2FE}">
      <dgm:prSet/>
      <dgm:spPr/>
      <dgm:t>
        <a:bodyPr/>
        <a:lstStyle/>
        <a:p>
          <a:endParaRPr lang="it-IT"/>
        </a:p>
      </dgm:t>
    </dgm:pt>
    <dgm:pt modelId="{331DF0CF-A669-41DA-A173-CFDD76EF3300}">
      <dgm:prSet/>
      <dgm:spPr/>
      <dgm:t>
        <a:bodyPr/>
        <a:lstStyle/>
        <a:p>
          <a:r>
            <a:rPr lang="it-IT" dirty="0" err="1"/>
            <a:t>Heatmap</a:t>
          </a:r>
          <a:r>
            <a:rPr lang="it-IT" dirty="0"/>
            <a:t>-like </a:t>
          </a:r>
          <a:r>
            <a:rPr lang="it-IT" dirty="0" err="1"/>
            <a:t>representation</a:t>
          </a:r>
          <a:r>
            <a:rPr lang="it-IT" dirty="0"/>
            <a:t>: </a:t>
          </a:r>
          <a:r>
            <a:rPr lang="it-IT" i="1" dirty="0" err="1"/>
            <a:t>Spectrogram</a:t>
          </a:r>
          <a:endParaRPr lang="it-IT" dirty="0"/>
        </a:p>
      </dgm:t>
    </dgm:pt>
    <dgm:pt modelId="{DD89A8E4-2BE2-4930-AEEE-98257665652C}" type="parTrans" cxnId="{E57CAEE0-5ABB-435A-A63B-354E4EFCD547}">
      <dgm:prSet/>
      <dgm:spPr/>
      <dgm:t>
        <a:bodyPr/>
        <a:lstStyle/>
        <a:p>
          <a:endParaRPr lang="it-IT"/>
        </a:p>
      </dgm:t>
    </dgm:pt>
    <dgm:pt modelId="{E1A63AF7-22C3-476D-8090-0E3706AB5A52}" type="sibTrans" cxnId="{E57CAEE0-5ABB-435A-A63B-354E4EFCD547}">
      <dgm:prSet/>
      <dgm:spPr/>
      <dgm:t>
        <a:bodyPr/>
        <a:lstStyle/>
        <a:p>
          <a:endParaRPr lang="it-IT"/>
        </a:p>
      </dgm:t>
    </dgm:pt>
    <dgm:pt modelId="{B5950ECA-D08C-407F-9303-378A4043BABB}" type="pres">
      <dgm:prSet presAssocID="{DD1B0BE6-9F40-4203-A50F-6ED4485064B5}" presName="diagram" presStyleCnt="0">
        <dgm:presLayoutVars>
          <dgm:chPref val="1"/>
          <dgm:dir/>
          <dgm:animOne val="branch"/>
          <dgm:animLvl val="lvl"/>
          <dgm:resizeHandles/>
        </dgm:presLayoutVars>
      </dgm:prSet>
      <dgm:spPr/>
    </dgm:pt>
    <dgm:pt modelId="{98DA090D-D3B7-4679-81DE-5B617535687E}" type="pres">
      <dgm:prSet presAssocID="{EE7646D0-B16C-458A-A3AA-509C3AD437FF}" presName="root" presStyleCnt="0"/>
      <dgm:spPr/>
    </dgm:pt>
    <dgm:pt modelId="{E970ADDB-0329-4661-AD93-4C6649432FD9}" type="pres">
      <dgm:prSet presAssocID="{EE7646D0-B16C-458A-A3AA-509C3AD437FF}" presName="rootComposite" presStyleCnt="0"/>
      <dgm:spPr/>
    </dgm:pt>
    <dgm:pt modelId="{CC3797EC-6A9F-43F8-870F-90CDBBE676C2}" type="pres">
      <dgm:prSet presAssocID="{EE7646D0-B16C-458A-A3AA-509C3AD437FF}" presName="rootText" presStyleLbl="node1" presStyleIdx="0" presStyleCnt="3"/>
      <dgm:spPr/>
    </dgm:pt>
    <dgm:pt modelId="{45C15179-9B2E-433B-962E-0AA72163D9F9}" type="pres">
      <dgm:prSet presAssocID="{EE7646D0-B16C-458A-A3AA-509C3AD437FF}" presName="rootConnector" presStyleLbl="node1" presStyleIdx="0" presStyleCnt="3"/>
      <dgm:spPr/>
    </dgm:pt>
    <dgm:pt modelId="{5100E3A7-797C-4D2A-900C-9E298D1C65C9}" type="pres">
      <dgm:prSet presAssocID="{EE7646D0-B16C-458A-A3AA-509C3AD437FF}" presName="childShape" presStyleCnt="0"/>
      <dgm:spPr/>
    </dgm:pt>
    <dgm:pt modelId="{5576DAAA-2436-4B4F-80E5-A437015F2F1D}" type="pres">
      <dgm:prSet presAssocID="{5CD2C4E8-429D-4A40-B2DA-4C432EC4B208}" presName="Name13" presStyleLbl="parChTrans1D2" presStyleIdx="0" presStyleCnt="5"/>
      <dgm:spPr/>
    </dgm:pt>
    <dgm:pt modelId="{282DB644-7640-4866-A0CD-54D76C776ADC}" type="pres">
      <dgm:prSet presAssocID="{C58021F1-62A1-4BF1-AD16-3997E540B563}" presName="childText" presStyleLbl="bgAcc1" presStyleIdx="0" presStyleCnt="5">
        <dgm:presLayoutVars>
          <dgm:bulletEnabled val="1"/>
        </dgm:presLayoutVars>
      </dgm:prSet>
      <dgm:spPr/>
    </dgm:pt>
    <dgm:pt modelId="{E6BA113F-1704-42D6-A6C5-0A26B2F127B4}" type="pres">
      <dgm:prSet presAssocID="{3480CA1E-50A3-4DF0-B526-7BAC364473CB}" presName="root" presStyleCnt="0"/>
      <dgm:spPr/>
    </dgm:pt>
    <dgm:pt modelId="{75F2D08C-9724-45FC-9F1B-672957AA280B}" type="pres">
      <dgm:prSet presAssocID="{3480CA1E-50A3-4DF0-B526-7BAC364473CB}" presName="rootComposite" presStyleCnt="0"/>
      <dgm:spPr/>
    </dgm:pt>
    <dgm:pt modelId="{E9534C9F-8C4F-4848-B8D6-516E77A01B41}" type="pres">
      <dgm:prSet presAssocID="{3480CA1E-50A3-4DF0-B526-7BAC364473CB}" presName="rootText" presStyleLbl="node1" presStyleIdx="1" presStyleCnt="3"/>
      <dgm:spPr/>
    </dgm:pt>
    <dgm:pt modelId="{7F8BD056-9D20-48A4-A582-22A3F0822783}" type="pres">
      <dgm:prSet presAssocID="{3480CA1E-50A3-4DF0-B526-7BAC364473CB}" presName="rootConnector" presStyleLbl="node1" presStyleIdx="1" presStyleCnt="3"/>
      <dgm:spPr/>
    </dgm:pt>
    <dgm:pt modelId="{8CFE930D-9257-4AA2-AEE9-64CBA0A980B7}" type="pres">
      <dgm:prSet presAssocID="{3480CA1E-50A3-4DF0-B526-7BAC364473CB}" presName="childShape" presStyleCnt="0"/>
      <dgm:spPr/>
    </dgm:pt>
    <dgm:pt modelId="{14D546F3-8525-4905-B5F7-5EFB496745A1}" type="pres">
      <dgm:prSet presAssocID="{D021457F-6670-4BA9-B4B4-777B7B4C62FA}" presName="Name13" presStyleLbl="parChTrans1D2" presStyleIdx="1" presStyleCnt="5"/>
      <dgm:spPr/>
    </dgm:pt>
    <dgm:pt modelId="{0AB4AE57-D960-4E08-9D1A-C382B0E08D29}" type="pres">
      <dgm:prSet presAssocID="{C9671D2E-71B9-4F22-8E27-1E6CF317FF94}" presName="childText" presStyleLbl="bgAcc1" presStyleIdx="1" presStyleCnt="5">
        <dgm:presLayoutVars>
          <dgm:bulletEnabled val="1"/>
        </dgm:presLayoutVars>
      </dgm:prSet>
      <dgm:spPr/>
    </dgm:pt>
    <dgm:pt modelId="{FA1E1F76-0139-4EA0-8403-E19115262BFF}" type="pres">
      <dgm:prSet presAssocID="{B17C7AB8-95E5-49A7-A754-7147372B116D}" presName="Name13" presStyleLbl="parChTrans1D2" presStyleIdx="2" presStyleCnt="5"/>
      <dgm:spPr/>
    </dgm:pt>
    <dgm:pt modelId="{1D4F872D-1CDF-4F48-B371-B5EB9868D262}" type="pres">
      <dgm:prSet presAssocID="{CBFB59C0-17FC-470B-B5D6-B5CCA80480DB}" presName="childText" presStyleLbl="bgAcc1" presStyleIdx="2" presStyleCnt="5">
        <dgm:presLayoutVars>
          <dgm:bulletEnabled val="1"/>
        </dgm:presLayoutVars>
      </dgm:prSet>
      <dgm:spPr/>
    </dgm:pt>
    <dgm:pt modelId="{86C96647-73F9-46F7-942A-4CC7684E630E}" type="pres">
      <dgm:prSet presAssocID="{56145628-784D-4AB3-89A2-A1B47AFE6AC7}" presName="root" presStyleCnt="0"/>
      <dgm:spPr/>
    </dgm:pt>
    <dgm:pt modelId="{B04F23E0-D777-45C3-83D7-23BC3BBB4DB4}" type="pres">
      <dgm:prSet presAssocID="{56145628-784D-4AB3-89A2-A1B47AFE6AC7}" presName="rootComposite" presStyleCnt="0"/>
      <dgm:spPr/>
    </dgm:pt>
    <dgm:pt modelId="{8F57C4AE-5F85-4805-ACD2-42F07DE195D2}" type="pres">
      <dgm:prSet presAssocID="{56145628-784D-4AB3-89A2-A1B47AFE6AC7}" presName="rootText" presStyleLbl="node1" presStyleIdx="2" presStyleCnt="3"/>
      <dgm:spPr/>
    </dgm:pt>
    <dgm:pt modelId="{827C7A33-8D48-44DF-B35D-DA81AEBED74C}" type="pres">
      <dgm:prSet presAssocID="{56145628-784D-4AB3-89A2-A1B47AFE6AC7}" presName="rootConnector" presStyleLbl="node1" presStyleIdx="2" presStyleCnt="3"/>
      <dgm:spPr/>
    </dgm:pt>
    <dgm:pt modelId="{094444DA-C953-42EE-A632-C3980E445F90}" type="pres">
      <dgm:prSet presAssocID="{56145628-784D-4AB3-89A2-A1B47AFE6AC7}" presName="childShape" presStyleCnt="0"/>
      <dgm:spPr/>
    </dgm:pt>
    <dgm:pt modelId="{FC31D0AE-DE94-4965-A023-67E77C57F990}" type="pres">
      <dgm:prSet presAssocID="{F895B218-C55E-4512-BD50-01E4474BD93F}" presName="Name13" presStyleLbl="parChTrans1D2" presStyleIdx="3" presStyleCnt="5"/>
      <dgm:spPr/>
    </dgm:pt>
    <dgm:pt modelId="{F7A33A14-EE5F-45A8-A1D2-847731115A4C}" type="pres">
      <dgm:prSet presAssocID="{E786877B-8712-4C11-9F90-EF4369998B6D}" presName="childText" presStyleLbl="bgAcc1" presStyleIdx="3" presStyleCnt="5">
        <dgm:presLayoutVars>
          <dgm:bulletEnabled val="1"/>
        </dgm:presLayoutVars>
      </dgm:prSet>
      <dgm:spPr/>
    </dgm:pt>
    <dgm:pt modelId="{AA6F2CD9-3CD9-4411-8063-0A5F7D95D45A}" type="pres">
      <dgm:prSet presAssocID="{DD89A8E4-2BE2-4930-AEEE-98257665652C}" presName="Name13" presStyleLbl="parChTrans1D2" presStyleIdx="4" presStyleCnt="5"/>
      <dgm:spPr/>
    </dgm:pt>
    <dgm:pt modelId="{367F7190-3B00-45A0-9936-3B2F70ED6455}" type="pres">
      <dgm:prSet presAssocID="{331DF0CF-A669-41DA-A173-CFDD76EF3300}" presName="childText" presStyleLbl="bgAcc1" presStyleIdx="4" presStyleCnt="5">
        <dgm:presLayoutVars>
          <dgm:bulletEnabled val="1"/>
        </dgm:presLayoutVars>
      </dgm:prSet>
      <dgm:spPr/>
    </dgm:pt>
  </dgm:ptLst>
  <dgm:cxnLst>
    <dgm:cxn modelId="{0876701E-3CEB-4B0F-8A37-D5D586AFBD0B}" type="presOf" srcId="{C58021F1-62A1-4BF1-AD16-3997E540B563}" destId="{282DB644-7640-4866-A0CD-54D76C776ADC}" srcOrd="0" destOrd="0" presId="urn:microsoft.com/office/officeart/2005/8/layout/hierarchy3"/>
    <dgm:cxn modelId="{4D77A71F-1CA2-4FDB-95F6-F5E24017C821}" type="presOf" srcId="{B17C7AB8-95E5-49A7-A754-7147372B116D}" destId="{FA1E1F76-0139-4EA0-8403-E19115262BFF}" srcOrd="0" destOrd="0" presId="urn:microsoft.com/office/officeart/2005/8/layout/hierarchy3"/>
    <dgm:cxn modelId="{1F67752C-8852-4227-B836-9EDE5306DCAB}" type="presOf" srcId="{D021457F-6670-4BA9-B4B4-777B7B4C62FA}" destId="{14D546F3-8525-4905-B5F7-5EFB496745A1}" srcOrd="0" destOrd="0" presId="urn:microsoft.com/office/officeart/2005/8/layout/hierarchy3"/>
    <dgm:cxn modelId="{2E5BB93E-A978-47B2-B45C-37E355F70A8E}" type="presOf" srcId="{DD89A8E4-2BE2-4930-AEEE-98257665652C}" destId="{AA6F2CD9-3CD9-4411-8063-0A5F7D95D45A}" srcOrd="0" destOrd="0" presId="urn:microsoft.com/office/officeart/2005/8/layout/hierarchy3"/>
    <dgm:cxn modelId="{823DDC41-76E7-4EBA-8BEC-D3C4A89BC5CE}" type="presOf" srcId="{3480CA1E-50A3-4DF0-B526-7BAC364473CB}" destId="{7F8BD056-9D20-48A4-A582-22A3F0822783}" srcOrd="1" destOrd="0" presId="urn:microsoft.com/office/officeart/2005/8/layout/hierarchy3"/>
    <dgm:cxn modelId="{1B467D62-1083-4B54-BD70-A167779EA0C1}" type="presOf" srcId="{F895B218-C55E-4512-BD50-01E4474BD93F}" destId="{FC31D0AE-DE94-4965-A023-67E77C57F990}" srcOrd="0" destOrd="0" presId="urn:microsoft.com/office/officeart/2005/8/layout/hierarchy3"/>
    <dgm:cxn modelId="{AD7F5566-EEAE-4F32-ADCC-39B65718B83E}" type="presOf" srcId="{5CD2C4E8-429D-4A40-B2DA-4C432EC4B208}" destId="{5576DAAA-2436-4B4F-80E5-A437015F2F1D}" srcOrd="0" destOrd="0" presId="urn:microsoft.com/office/officeart/2005/8/layout/hierarchy3"/>
    <dgm:cxn modelId="{BC6F4A54-023A-4B08-A23B-257524BEBA51}" type="presOf" srcId="{EE7646D0-B16C-458A-A3AA-509C3AD437FF}" destId="{45C15179-9B2E-433B-962E-0AA72163D9F9}" srcOrd="1" destOrd="0" presId="urn:microsoft.com/office/officeart/2005/8/layout/hierarchy3"/>
    <dgm:cxn modelId="{10F3C37A-4819-4D78-96A5-25001720EDD7}" srcId="{EE7646D0-B16C-458A-A3AA-509C3AD437FF}" destId="{C58021F1-62A1-4BF1-AD16-3997E540B563}" srcOrd="0" destOrd="0" parTransId="{5CD2C4E8-429D-4A40-B2DA-4C432EC4B208}" sibTransId="{01A98C5F-0B7C-4BCF-8EA4-E5AFA3AC4112}"/>
    <dgm:cxn modelId="{C462917D-EFBA-4334-8858-FC6021A73207}" type="presOf" srcId="{331DF0CF-A669-41DA-A173-CFDD76EF3300}" destId="{367F7190-3B00-45A0-9936-3B2F70ED6455}" srcOrd="0" destOrd="0" presId="urn:microsoft.com/office/officeart/2005/8/layout/hierarchy3"/>
    <dgm:cxn modelId="{01994092-AD7D-44A2-AB66-85FE11835660}" type="presOf" srcId="{DD1B0BE6-9F40-4203-A50F-6ED4485064B5}" destId="{B5950ECA-D08C-407F-9303-378A4043BABB}" srcOrd="0" destOrd="0" presId="urn:microsoft.com/office/officeart/2005/8/layout/hierarchy3"/>
    <dgm:cxn modelId="{23F75C97-D48C-460A-9872-20180D26EB1E}" type="presOf" srcId="{3480CA1E-50A3-4DF0-B526-7BAC364473CB}" destId="{E9534C9F-8C4F-4848-B8D6-516E77A01B41}" srcOrd="0" destOrd="0" presId="urn:microsoft.com/office/officeart/2005/8/layout/hierarchy3"/>
    <dgm:cxn modelId="{7DF08598-8961-4B99-9FD2-4C2262D86D06}" type="presOf" srcId="{CBFB59C0-17FC-470B-B5D6-B5CCA80480DB}" destId="{1D4F872D-1CDF-4F48-B371-B5EB9868D262}" srcOrd="0" destOrd="0" presId="urn:microsoft.com/office/officeart/2005/8/layout/hierarchy3"/>
    <dgm:cxn modelId="{514BDCA4-A9E3-4B83-8414-4C25558ABC5F}" srcId="{DD1B0BE6-9F40-4203-A50F-6ED4485064B5}" destId="{56145628-784D-4AB3-89A2-A1B47AFE6AC7}" srcOrd="2" destOrd="0" parTransId="{FB1A7ECB-5382-46E9-9703-C0B70D0E20B3}" sibTransId="{E4F015E7-987A-4C7C-9899-69FC95B85E1E}"/>
    <dgm:cxn modelId="{530507A7-98D2-4F74-969D-01EF625AB2FE}" srcId="{56145628-784D-4AB3-89A2-A1B47AFE6AC7}" destId="{E786877B-8712-4C11-9F90-EF4369998B6D}" srcOrd="0" destOrd="0" parTransId="{F895B218-C55E-4512-BD50-01E4474BD93F}" sibTransId="{57185C9A-48D8-4740-B8BA-7A3707EB650B}"/>
    <dgm:cxn modelId="{9D4F83AA-9F58-4583-B93A-8D0F711993BC}" type="presOf" srcId="{E786877B-8712-4C11-9F90-EF4369998B6D}" destId="{F7A33A14-EE5F-45A8-A1D2-847731115A4C}" srcOrd="0" destOrd="0" presId="urn:microsoft.com/office/officeart/2005/8/layout/hierarchy3"/>
    <dgm:cxn modelId="{6AF47DBE-CA98-4619-8D3C-1DBCF22D4956}" srcId="{3480CA1E-50A3-4DF0-B526-7BAC364473CB}" destId="{C9671D2E-71B9-4F22-8E27-1E6CF317FF94}" srcOrd="0" destOrd="0" parTransId="{D021457F-6670-4BA9-B4B4-777B7B4C62FA}" sibTransId="{8EB365F2-6FB4-438E-83F8-9E23168A5DE7}"/>
    <dgm:cxn modelId="{7D8837C4-5EEE-4178-B8CB-7AF7FA67D6DD}" srcId="{DD1B0BE6-9F40-4203-A50F-6ED4485064B5}" destId="{3480CA1E-50A3-4DF0-B526-7BAC364473CB}" srcOrd="1" destOrd="0" parTransId="{1E74D1DE-F966-4889-B184-668B6D836D09}" sibTransId="{DD7780E6-1009-4E59-98A9-B635F8DBFEE9}"/>
    <dgm:cxn modelId="{C341C3C9-4305-43B5-9BD1-B7041CB869E5}" type="presOf" srcId="{C9671D2E-71B9-4F22-8E27-1E6CF317FF94}" destId="{0AB4AE57-D960-4E08-9D1A-C382B0E08D29}" srcOrd="0" destOrd="0" presId="urn:microsoft.com/office/officeart/2005/8/layout/hierarchy3"/>
    <dgm:cxn modelId="{C09376D3-CD79-4A6B-B6B9-DB3B62EDC9E6}" type="presOf" srcId="{EE7646D0-B16C-458A-A3AA-509C3AD437FF}" destId="{CC3797EC-6A9F-43F8-870F-90CDBBE676C2}" srcOrd="0" destOrd="0" presId="urn:microsoft.com/office/officeart/2005/8/layout/hierarchy3"/>
    <dgm:cxn modelId="{45B476DD-0C55-42A6-95D1-A188826C548D}" srcId="{DD1B0BE6-9F40-4203-A50F-6ED4485064B5}" destId="{EE7646D0-B16C-458A-A3AA-509C3AD437FF}" srcOrd="0" destOrd="0" parTransId="{8C4A2CCF-4748-4D87-9649-41EE4F589BC1}" sibTransId="{8206C6D8-5C56-4920-B286-E7A7CBD8575C}"/>
    <dgm:cxn modelId="{E57CAEE0-5ABB-435A-A63B-354E4EFCD547}" srcId="{56145628-784D-4AB3-89A2-A1B47AFE6AC7}" destId="{331DF0CF-A669-41DA-A173-CFDD76EF3300}" srcOrd="1" destOrd="0" parTransId="{DD89A8E4-2BE2-4930-AEEE-98257665652C}" sibTransId="{E1A63AF7-22C3-476D-8090-0E3706AB5A52}"/>
    <dgm:cxn modelId="{CD34EDEA-86B2-47AE-AD34-7BEE08487181}" type="presOf" srcId="{56145628-784D-4AB3-89A2-A1B47AFE6AC7}" destId="{8F57C4AE-5F85-4805-ACD2-42F07DE195D2}" srcOrd="0" destOrd="0" presId="urn:microsoft.com/office/officeart/2005/8/layout/hierarchy3"/>
    <dgm:cxn modelId="{9DAE99F1-1B69-4836-84DD-DA81CD1AB123}" srcId="{3480CA1E-50A3-4DF0-B526-7BAC364473CB}" destId="{CBFB59C0-17FC-470B-B5D6-B5CCA80480DB}" srcOrd="1" destOrd="0" parTransId="{B17C7AB8-95E5-49A7-A754-7147372B116D}" sibTransId="{660EBCF0-4031-4C84-AC95-C2606D182F2E}"/>
    <dgm:cxn modelId="{823ABDF7-BF35-46EC-8D4A-A5D6823FC6CA}" type="presOf" srcId="{56145628-784D-4AB3-89A2-A1B47AFE6AC7}" destId="{827C7A33-8D48-44DF-B35D-DA81AEBED74C}" srcOrd="1" destOrd="0" presId="urn:microsoft.com/office/officeart/2005/8/layout/hierarchy3"/>
    <dgm:cxn modelId="{4DA987DC-E2D1-44E1-A6AE-5C395841B3DF}" type="presParOf" srcId="{B5950ECA-D08C-407F-9303-378A4043BABB}" destId="{98DA090D-D3B7-4679-81DE-5B617535687E}" srcOrd="0" destOrd="0" presId="urn:microsoft.com/office/officeart/2005/8/layout/hierarchy3"/>
    <dgm:cxn modelId="{50C42A0E-BD31-43E8-8533-0467BA386DB1}" type="presParOf" srcId="{98DA090D-D3B7-4679-81DE-5B617535687E}" destId="{E970ADDB-0329-4661-AD93-4C6649432FD9}" srcOrd="0" destOrd="0" presId="urn:microsoft.com/office/officeart/2005/8/layout/hierarchy3"/>
    <dgm:cxn modelId="{0111D051-5294-4290-8570-8DB1DE02BDBF}" type="presParOf" srcId="{E970ADDB-0329-4661-AD93-4C6649432FD9}" destId="{CC3797EC-6A9F-43F8-870F-90CDBBE676C2}" srcOrd="0" destOrd="0" presId="urn:microsoft.com/office/officeart/2005/8/layout/hierarchy3"/>
    <dgm:cxn modelId="{B6BE1C1C-3207-4FD2-81A1-D69B4EFC8684}" type="presParOf" srcId="{E970ADDB-0329-4661-AD93-4C6649432FD9}" destId="{45C15179-9B2E-433B-962E-0AA72163D9F9}" srcOrd="1" destOrd="0" presId="urn:microsoft.com/office/officeart/2005/8/layout/hierarchy3"/>
    <dgm:cxn modelId="{388B028E-6D12-47C9-B70A-0448ADEEBE61}" type="presParOf" srcId="{98DA090D-D3B7-4679-81DE-5B617535687E}" destId="{5100E3A7-797C-4D2A-900C-9E298D1C65C9}" srcOrd="1" destOrd="0" presId="urn:microsoft.com/office/officeart/2005/8/layout/hierarchy3"/>
    <dgm:cxn modelId="{6AB9DE4C-03B9-453D-938F-6A9EF6E301C2}" type="presParOf" srcId="{5100E3A7-797C-4D2A-900C-9E298D1C65C9}" destId="{5576DAAA-2436-4B4F-80E5-A437015F2F1D}" srcOrd="0" destOrd="0" presId="urn:microsoft.com/office/officeart/2005/8/layout/hierarchy3"/>
    <dgm:cxn modelId="{E60B39F9-71BA-4191-B1CF-158B21C0AFEF}" type="presParOf" srcId="{5100E3A7-797C-4D2A-900C-9E298D1C65C9}" destId="{282DB644-7640-4866-A0CD-54D76C776ADC}" srcOrd="1" destOrd="0" presId="urn:microsoft.com/office/officeart/2005/8/layout/hierarchy3"/>
    <dgm:cxn modelId="{188E0FE9-A8E2-4E1B-ABD0-694647211E09}" type="presParOf" srcId="{B5950ECA-D08C-407F-9303-378A4043BABB}" destId="{E6BA113F-1704-42D6-A6C5-0A26B2F127B4}" srcOrd="1" destOrd="0" presId="urn:microsoft.com/office/officeart/2005/8/layout/hierarchy3"/>
    <dgm:cxn modelId="{C75636CB-D56F-4F2A-8CA1-ABFE78869AC0}" type="presParOf" srcId="{E6BA113F-1704-42D6-A6C5-0A26B2F127B4}" destId="{75F2D08C-9724-45FC-9F1B-672957AA280B}" srcOrd="0" destOrd="0" presId="urn:microsoft.com/office/officeart/2005/8/layout/hierarchy3"/>
    <dgm:cxn modelId="{5D233C98-6FAB-4545-AFB0-078DE61CD23A}" type="presParOf" srcId="{75F2D08C-9724-45FC-9F1B-672957AA280B}" destId="{E9534C9F-8C4F-4848-B8D6-516E77A01B41}" srcOrd="0" destOrd="0" presId="urn:microsoft.com/office/officeart/2005/8/layout/hierarchy3"/>
    <dgm:cxn modelId="{1CF86C77-BD0A-41E9-AD83-F8076CAC8CCC}" type="presParOf" srcId="{75F2D08C-9724-45FC-9F1B-672957AA280B}" destId="{7F8BD056-9D20-48A4-A582-22A3F0822783}" srcOrd="1" destOrd="0" presId="urn:microsoft.com/office/officeart/2005/8/layout/hierarchy3"/>
    <dgm:cxn modelId="{139168F7-4928-4573-9AF2-DF155D42A829}" type="presParOf" srcId="{E6BA113F-1704-42D6-A6C5-0A26B2F127B4}" destId="{8CFE930D-9257-4AA2-AEE9-64CBA0A980B7}" srcOrd="1" destOrd="0" presId="urn:microsoft.com/office/officeart/2005/8/layout/hierarchy3"/>
    <dgm:cxn modelId="{177B0403-1243-4FBA-841F-D0031E615FCA}" type="presParOf" srcId="{8CFE930D-9257-4AA2-AEE9-64CBA0A980B7}" destId="{14D546F3-8525-4905-B5F7-5EFB496745A1}" srcOrd="0" destOrd="0" presId="urn:microsoft.com/office/officeart/2005/8/layout/hierarchy3"/>
    <dgm:cxn modelId="{4FEC6965-BACF-4A42-9A50-39477969368E}" type="presParOf" srcId="{8CFE930D-9257-4AA2-AEE9-64CBA0A980B7}" destId="{0AB4AE57-D960-4E08-9D1A-C382B0E08D29}" srcOrd="1" destOrd="0" presId="urn:microsoft.com/office/officeart/2005/8/layout/hierarchy3"/>
    <dgm:cxn modelId="{5CDDE048-A61A-4AC6-9CA5-7F7E05A0CF7B}" type="presParOf" srcId="{8CFE930D-9257-4AA2-AEE9-64CBA0A980B7}" destId="{FA1E1F76-0139-4EA0-8403-E19115262BFF}" srcOrd="2" destOrd="0" presId="urn:microsoft.com/office/officeart/2005/8/layout/hierarchy3"/>
    <dgm:cxn modelId="{DF0AFA6C-4125-4BB6-9315-2758BA776B60}" type="presParOf" srcId="{8CFE930D-9257-4AA2-AEE9-64CBA0A980B7}" destId="{1D4F872D-1CDF-4F48-B371-B5EB9868D262}" srcOrd="3" destOrd="0" presId="urn:microsoft.com/office/officeart/2005/8/layout/hierarchy3"/>
    <dgm:cxn modelId="{5562BB80-16F6-4CD9-9FF0-AE97BB970AAD}" type="presParOf" srcId="{B5950ECA-D08C-407F-9303-378A4043BABB}" destId="{86C96647-73F9-46F7-942A-4CC7684E630E}" srcOrd="2" destOrd="0" presId="urn:microsoft.com/office/officeart/2005/8/layout/hierarchy3"/>
    <dgm:cxn modelId="{9EAC771B-2D3D-441A-86E5-968011DEF113}" type="presParOf" srcId="{86C96647-73F9-46F7-942A-4CC7684E630E}" destId="{B04F23E0-D777-45C3-83D7-23BC3BBB4DB4}" srcOrd="0" destOrd="0" presId="urn:microsoft.com/office/officeart/2005/8/layout/hierarchy3"/>
    <dgm:cxn modelId="{129EEB22-7D8E-405C-9F7C-BF8BAED21A27}" type="presParOf" srcId="{B04F23E0-D777-45C3-83D7-23BC3BBB4DB4}" destId="{8F57C4AE-5F85-4805-ACD2-42F07DE195D2}" srcOrd="0" destOrd="0" presId="urn:microsoft.com/office/officeart/2005/8/layout/hierarchy3"/>
    <dgm:cxn modelId="{FDEDF2A1-2571-485A-9A74-22F2E4C9CD97}" type="presParOf" srcId="{B04F23E0-D777-45C3-83D7-23BC3BBB4DB4}" destId="{827C7A33-8D48-44DF-B35D-DA81AEBED74C}" srcOrd="1" destOrd="0" presId="urn:microsoft.com/office/officeart/2005/8/layout/hierarchy3"/>
    <dgm:cxn modelId="{E6214DF7-9F1C-4D14-B4CA-4C8478D56F1B}" type="presParOf" srcId="{86C96647-73F9-46F7-942A-4CC7684E630E}" destId="{094444DA-C953-42EE-A632-C3980E445F90}" srcOrd="1" destOrd="0" presId="urn:microsoft.com/office/officeart/2005/8/layout/hierarchy3"/>
    <dgm:cxn modelId="{13ABEA35-EC18-4103-9466-B04F302940DD}" type="presParOf" srcId="{094444DA-C953-42EE-A632-C3980E445F90}" destId="{FC31D0AE-DE94-4965-A023-67E77C57F990}" srcOrd="0" destOrd="0" presId="urn:microsoft.com/office/officeart/2005/8/layout/hierarchy3"/>
    <dgm:cxn modelId="{84E86CB7-0701-42BE-888B-A214C3CA6478}" type="presParOf" srcId="{094444DA-C953-42EE-A632-C3980E445F90}" destId="{F7A33A14-EE5F-45A8-A1D2-847731115A4C}" srcOrd="1" destOrd="0" presId="urn:microsoft.com/office/officeart/2005/8/layout/hierarchy3"/>
    <dgm:cxn modelId="{4BA91F2E-C489-4EB1-B8ED-DA92FB2DF84F}" type="presParOf" srcId="{094444DA-C953-42EE-A632-C3980E445F90}" destId="{AA6F2CD9-3CD9-4411-8063-0A5F7D95D45A}" srcOrd="2" destOrd="0" presId="urn:microsoft.com/office/officeart/2005/8/layout/hierarchy3"/>
    <dgm:cxn modelId="{8FB16980-DAD9-4EE8-AF1F-9F0F52E81724}" type="presParOf" srcId="{094444DA-C953-42EE-A632-C3980E445F90}" destId="{367F7190-3B00-45A0-9936-3B2F70ED6455}" srcOrd="3"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15ADDE8-B184-4951-A4A9-CA63E9CDD63E}" type="doc">
      <dgm:prSet loTypeId="urn:microsoft.com/office/officeart/2005/8/layout/default" loCatId="list" qsTypeId="urn:microsoft.com/office/officeart/2005/8/quickstyle/simple1" qsCatId="simple" csTypeId="urn:microsoft.com/office/officeart/2005/8/colors/accent2_3" csCatId="accent2" phldr="1"/>
      <dgm:spPr/>
      <dgm:t>
        <a:bodyPr/>
        <a:lstStyle/>
        <a:p>
          <a:endParaRPr lang="it-IT"/>
        </a:p>
      </dgm:t>
    </dgm:pt>
    <dgm:pt modelId="{2A24EA29-DF76-4BA4-BF0F-EE2242F3B6FD}">
      <dgm:prSet/>
      <dgm:spPr/>
      <dgm:t>
        <a:bodyPr/>
        <a:lstStyle/>
        <a:p>
          <a:r>
            <a:rPr lang="en-US" b="1" dirty="0"/>
            <a:t>Statistic regression</a:t>
          </a:r>
          <a:endParaRPr lang="it-IT" b="1" dirty="0"/>
        </a:p>
      </dgm:t>
    </dgm:pt>
    <dgm:pt modelId="{456D77ED-0AC6-471C-9CEE-DDCDCCDF7057}" type="parTrans" cxnId="{48D447BB-0B4A-4258-86A9-9A026B80488F}">
      <dgm:prSet/>
      <dgm:spPr/>
      <dgm:t>
        <a:bodyPr/>
        <a:lstStyle/>
        <a:p>
          <a:endParaRPr lang="it-IT"/>
        </a:p>
      </dgm:t>
    </dgm:pt>
    <dgm:pt modelId="{DBCACE82-471C-4108-8FB2-906998685347}" type="sibTrans" cxnId="{48D447BB-0B4A-4258-86A9-9A026B80488F}">
      <dgm:prSet/>
      <dgm:spPr/>
      <dgm:t>
        <a:bodyPr/>
        <a:lstStyle/>
        <a:p>
          <a:endParaRPr lang="it-IT"/>
        </a:p>
      </dgm:t>
    </dgm:pt>
    <dgm:pt modelId="{C80AAAD5-DA6E-451B-A209-A0F63CE98664}">
      <dgm:prSet/>
      <dgm:spPr/>
      <dgm:t>
        <a:bodyPr/>
        <a:lstStyle/>
        <a:p>
          <a:r>
            <a:rPr lang="en-US" dirty="0"/>
            <a:t>Linear [4] [8] [9] [19]</a:t>
          </a:r>
          <a:endParaRPr lang="it-IT" dirty="0"/>
        </a:p>
      </dgm:t>
    </dgm:pt>
    <dgm:pt modelId="{5F0053E1-14D9-4733-9239-C78C6FC97764}" type="parTrans" cxnId="{504F2C1F-6375-47F8-9933-11A72BC39EA7}">
      <dgm:prSet/>
      <dgm:spPr/>
      <dgm:t>
        <a:bodyPr/>
        <a:lstStyle/>
        <a:p>
          <a:endParaRPr lang="it-IT"/>
        </a:p>
      </dgm:t>
    </dgm:pt>
    <dgm:pt modelId="{9D16F8BF-82E7-426A-9A0A-3B0F793C39BC}" type="sibTrans" cxnId="{504F2C1F-6375-47F8-9933-11A72BC39EA7}">
      <dgm:prSet/>
      <dgm:spPr/>
      <dgm:t>
        <a:bodyPr/>
        <a:lstStyle/>
        <a:p>
          <a:endParaRPr lang="it-IT"/>
        </a:p>
      </dgm:t>
    </dgm:pt>
    <dgm:pt modelId="{9AE5A0BB-8261-49CD-AC60-D0FA76E10EDC}">
      <dgm:prSet/>
      <dgm:spPr/>
      <dgm:t>
        <a:bodyPr/>
        <a:lstStyle/>
        <a:p>
          <a:r>
            <a:rPr lang="en-US" dirty="0"/>
            <a:t>Polynomial [12] [19]</a:t>
          </a:r>
          <a:endParaRPr lang="it-IT" dirty="0"/>
        </a:p>
      </dgm:t>
    </dgm:pt>
    <dgm:pt modelId="{772C3D60-29D4-4885-83D2-6200070D444B}" type="parTrans" cxnId="{52AC79CC-42A5-4CC6-9767-8D6E3DA7AD5D}">
      <dgm:prSet/>
      <dgm:spPr/>
      <dgm:t>
        <a:bodyPr/>
        <a:lstStyle/>
        <a:p>
          <a:endParaRPr lang="it-IT"/>
        </a:p>
      </dgm:t>
    </dgm:pt>
    <dgm:pt modelId="{2DB9BC6D-BE46-49D8-8B69-F987DFFF37F4}" type="sibTrans" cxnId="{52AC79CC-42A5-4CC6-9767-8D6E3DA7AD5D}">
      <dgm:prSet/>
      <dgm:spPr/>
      <dgm:t>
        <a:bodyPr/>
        <a:lstStyle/>
        <a:p>
          <a:endParaRPr lang="it-IT"/>
        </a:p>
      </dgm:t>
    </dgm:pt>
    <dgm:pt modelId="{DBB5950C-23CC-460E-87C1-8B3D034555E9}">
      <dgm:prSet/>
      <dgm:spPr/>
      <dgm:t>
        <a:bodyPr/>
        <a:lstStyle/>
        <a:p>
          <a:r>
            <a:rPr lang="en-US" dirty="0"/>
            <a:t>Gaussian process [5]</a:t>
          </a:r>
          <a:endParaRPr lang="it-IT" dirty="0"/>
        </a:p>
      </dgm:t>
    </dgm:pt>
    <dgm:pt modelId="{8045BBC2-E07F-4946-9134-9DF131040005}" type="parTrans" cxnId="{114A1D8B-041F-4F90-95DE-358BAFE3DC2C}">
      <dgm:prSet/>
      <dgm:spPr/>
      <dgm:t>
        <a:bodyPr/>
        <a:lstStyle/>
        <a:p>
          <a:endParaRPr lang="it-IT"/>
        </a:p>
      </dgm:t>
    </dgm:pt>
    <dgm:pt modelId="{E925EE18-3466-4150-AF3F-6B53D7590C36}" type="sibTrans" cxnId="{114A1D8B-041F-4F90-95DE-358BAFE3DC2C}">
      <dgm:prSet/>
      <dgm:spPr/>
      <dgm:t>
        <a:bodyPr/>
        <a:lstStyle/>
        <a:p>
          <a:endParaRPr lang="it-IT"/>
        </a:p>
      </dgm:t>
    </dgm:pt>
    <dgm:pt modelId="{1BB9F64F-2420-42A7-8542-C73615D389B0}">
      <dgm:prSet/>
      <dgm:spPr/>
      <dgm:t>
        <a:bodyPr/>
        <a:lstStyle/>
        <a:p>
          <a:r>
            <a:rPr lang="en-US" dirty="0"/>
            <a:t>Lasso [6]</a:t>
          </a:r>
          <a:endParaRPr lang="it-IT" dirty="0"/>
        </a:p>
      </dgm:t>
    </dgm:pt>
    <dgm:pt modelId="{31E31551-EA20-406D-BC40-7EB05253B255}" type="parTrans" cxnId="{5F7D6196-4EEF-47A0-9990-CECEB0AA490E}">
      <dgm:prSet/>
      <dgm:spPr/>
      <dgm:t>
        <a:bodyPr/>
        <a:lstStyle/>
        <a:p>
          <a:endParaRPr lang="it-IT"/>
        </a:p>
      </dgm:t>
    </dgm:pt>
    <dgm:pt modelId="{528FAE0E-FDB1-49BF-9D07-91F899FC20B3}" type="sibTrans" cxnId="{5F7D6196-4EEF-47A0-9990-CECEB0AA490E}">
      <dgm:prSet/>
      <dgm:spPr/>
      <dgm:t>
        <a:bodyPr/>
        <a:lstStyle/>
        <a:p>
          <a:endParaRPr lang="it-IT"/>
        </a:p>
      </dgm:t>
    </dgm:pt>
    <dgm:pt modelId="{476AAE69-16C0-4272-9237-3225A37E54EE}">
      <dgm:prSet/>
      <dgm:spPr/>
      <dgm:t>
        <a:bodyPr/>
        <a:lstStyle/>
        <a:p>
          <a:r>
            <a:rPr lang="en-US" b="1" dirty="0"/>
            <a:t>ML approaches</a:t>
          </a:r>
          <a:endParaRPr lang="it-IT" b="1" dirty="0"/>
        </a:p>
      </dgm:t>
    </dgm:pt>
    <dgm:pt modelId="{5B9C3C86-448D-47A8-AC8B-5F5C08EC5ED6}" type="parTrans" cxnId="{B1FDDAEE-2F46-44D7-949B-2DA70477CE4D}">
      <dgm:prSet/>
      <dgm:spPr/>
      <dgm:t>
        <a:bodyPr/>
        <a:lstStyle/>
        <a:p>
          <a:endParaRPr lang="it-IT"/>
        </a:p>
      </dgm:t>
    </dgm:pt>
    <dgm:pt modelId="{2AE094E4-2B93-4F73-967D-C3E1D9C97663}" type="sibTrans" cxnId="{B1FDDAEE-2F46-44D7-949B-2DA70477CE4D}">
      <dgm:prSet/>
      <dgm:spPr/>
      <dgm:t>
        <a:bodyPr/>
        <a:lstStyle/>
        <a:p>
          <a:endParaRPr lang="it-IT"/>
        </a:p>
      </dgm:t>
    </dgm:pt>
    <dgm:pt modelId="{3193216C-CA42-4F76-90A6-EF6715991A5F}">
      <dgm:prSet/>
      <dgm:spPr/>
      <dgm:t>
        <a:bodyPr/>
        <a:lstStyle/>
        <a:p>
          <a:r>
            <a:rPr lang="en-US" dirty="0"/>
            <a:t>RBF SVR [3] [7] [9] [10]</a:t>
          </a:r>
          <a:endParaRPr lang="it-IT" dirty="0"/>
        </a:p>
      </dgm:t>
    </dgm:pt>
    <dgm:pt modelId="{E1453869-40B5-40C1-9EFF-CF07B5E90E52}" type="parTrans" cxnId="{AE3D2098-052F-411A-9BF2-7B07F9FFB02C}">
      <dgm:prSet/>
      <dgm:spPr/>
      <dgm:t>
        <a:bodyPr/>
        <a:lstStyle/>
        <a:p>
          <a:endParaRPr lang="it-IT"/>
        </a:p>
      </dgm:t>
    </dgm:pt>
    <dgm:pt modelId="{0A6E7E1E-C54A-4B97-A9B3-276E96A47FEF}" type="sibTrans" cxnId="{AE3D2098-052F-411A-9BF2-7B07F9FFB02C}">
      <dgm:prSet/>
      <dgm:spPr/>
      <dgm:t>
        <a:bodyPr/>
        <a:lstStyle/>
        <a:p>
          <a:endParaRPr lang="it-IT"/>
        </a:p>
      </dgm:t>
    </dgm:pt>
    <dgm:pt modelId="{9B33DE34-01C2-42AD-BCED-848E6D8B7E7F}">
      <dgm:prSet/>
      <dgm:spPr/>
      <dgm:t>
        <a:bodyPr/>
        <a:lstStyle/>
        <a:p>
          <a:r>
            <a:rPr lang="en-US" dirty="0"/>
            <a:t>Linear SVR [19]</a:t>
          </a:r>
          <a:endParaRPr lang="it-IT" dirty="0"/>
        </a:p>
      </dgm:t>
    </dgm:pt>
    <dgm:pt modelId="{E76BBDF3-53AD-41EA-810A-807CDEC72191}" type="parTrans" cxnId="{4055AE87-E59B-4B50-9ABA-BA1813A2DF04}">
      <dgm:prSet/>
      <dgm:spPr/>
      <dgm:t>
        <a:bodyPr/>
        <a:lstStyle/>
        <a:p>
          <a:endParaRPr lang="it-IT"/>
        </a:p>
      </dgm:t>
    </dgm:pt>
    <dgm:pt modelId="{B2ECE342-0786-49E4-BB43-4FFB99AB6F6A}" type="sibTrans" cxnId="{4055AE87-E59B-4B50-9ABA-BA1813A2DF04}">
      <dgm:prSet/>
      <dgm:spPr/>
      <dgm:t>
        <a:bodyPr/>
        <a:lstStyle/>
        <a:p>
          <a:endParaRPr lang="it-IT"/>
        </a:p>
      </dgm:t>
    </dgm:pt>
    <dgm:pt modelId="{06702025-BAA0-4FB6-89A4-AA1F08285B1F}">
      <dgm:prSet/>
      <dgm:spPr/>
      <dgm:t>
        <a:bodyPr/>
        <a:lstStyle/>
        <a:p>
          <a:r>
            <a:rPr lang="en-US" dirty="0"/>
            <a:t>non-linear SVR [13]</a:t>
          </a:r>
          <a:endParaRPr lang="it-IT" dirty="0"/>
        </a:p>
      </dgm:t>
    </dgm:pt>
    <dgm:pt modelId="{5E638F63-3084-404C-9ADF-8233BA48A4B7}" type="parTrans" cxnId="{BB50EC53-13E0-48C7-A50E-62CE6A72EBC2}">
      <dgm:prSet/>
      <dgm:spPr/>
      <dgm:t>
        <a:bodyPr/>
        <a:lstStyle/>
        <a:p>
          <a:endParaRPr lang="it-IT"/>
        </a:p>
      </dgm:t>
    </dgm:pt>
    <dgm:pt modelId="{43A9DD53-9BBC-401F-BE59-A4306380C56E}" type="sibTrans" cxnId="{BB50EC53-13E0-48C7-A50E-62CE6A72EBC2}">
      <dgm:prSet/>
      <dgm:spPr/>
      <dgm:t>
        <a:bodyPr/>
        <a:lstStyle/>
        <a:p>
          <a:endParaRPr lang="it-IT"/>
        </a:p>
      </dgm:t>
    </dgm:pt>
    <dgm:pt modelId="{90EB1759-E42E-4ED8-8266-30C6B6147FED}">
      <dgm:prSet/>
      <dgm:spPr/>
      <dgm:t>
        <a:bodyPr/>
        <a:lstStyle/>
        <a:p>
          <a:r>
            <a:rPr lang="en-US"/>
            <a:t>Random forest [19]</a:t>
          </a:r>
          <a:endParaRPr lang="it-IT"/>
        </a:p>
      </dgm:t>
    </dgm:pt>
    <dgm:pt modelId="{EEFA94FD-C6FE-4D73-B03E-9E70BF41685D}" type="parTrans" cxnId="{28E0AD25-5915-4651-B4F2-549151E8254B}">
      <dgm:prSet/>
      <dgm:spPr/>
      <dgm:t>
        <a:bodyPr/>
        <a:lstStyle/>
        <a:p>
          <a:endParaRPr lang="it-IT"/>
        </a:p>
      </dgm:t>
    </dgm:pt>
    <dgm:pt modelId="{39D5273D-2C83-4116-B30F-B64E161EEEE2}" type="sibTrans" cxnId="{28E0AD25-5915-4651-B4F2-549151E8254B}">
      <dgm:prSet/>
      <dgm:spPr/>
      <dgm:t>
        <a:bodyPr/>
        <a:lstStyle/>
        <a:p>
          <a:endParaRPr lang="it-IT"/>
        </a:p>
      </dgm:t>
    </dgm:pt>
    <dgm:pt modelId="{A6DDFE9C-2D81-4648-AA35-F1A5923F1F64}">
      <dgm:prSet/>
      <dgm:spPr/>
      <dgm:t>
        <a:bodyPr/>
        <a:lstStyle/>
        <a:p>
          <a:r>
            <a:rPr lang="en-US" dirty="0"/>
            <a:t>ANN [1] [8] [11] [14] [15] [18]</a:t>
          </a:r>
          <a:endParaRPr lang="it-IT" dirty="0"/>
        </a:p>
      </dgm:t>
    </dgm:pt>
    <dgm:pt modelId="{9990B354-4090-4AAD-B068-846DDA309E69}" type="parTrans" cxnId="{F9C12730-7AF1-42BA-944F-DC5D4400980D}">
      <dgm:prSet/>
      <dgm:spPr/>
      <dgm:t>
        <a:bodyPr/>
        <a:lstStyle/>
        <a:p>
          <a:endParaRPr lang="it-IT"/>
        </a:p>
      </dgm:t>
    </dgm:pt>
    <dgm:pt modelId="{9889A538-A7DF-4318-A1FC-A432A2C61B7E}" type="sibTrans" cxnId="{F9C12730-7AF1-42BA-944F-DC5D4400980D}">
      <dgm:prSet/>
      <dgm:spPr/>
      <dgm:t>
        <a:bodyPr/>
        <a:lstStyle/>
        <a:p>
          <a:endParaRPr lang="it-IT"/>
        </a:p>
      </dgm:t>
    </dgm:pt>
    <dgm:pt modelId="{49F06740-06A4-401A-9C6C-DA8250A26A12}">
      <dgm:prSet/>
      <dgm:spPr/>
      <dgm:t>
        <a:bodyPr/>
        <a:lstStyle/>
        <a:p>
          <a:r>
            <a:rPr lang="en-US" b="1" dirty="0"/>
            <a:t>Deep learning </a:t>
          </a:r>
          <a:r>
            <a:rPr lang="en-US" b="1" dirty="0" err="1"/>
            <a:t>appraches</a:t>
          </a:r>
          <a:endParaRPr lang="it-IT" b="1" dirty="0"/>
        </a:p>
      </dgm:t>
    </dgm:pt>
    <dgm:pt modelId="{F8696BE3-C157-404B-8F52-0E7B8C97B2EF}" type="parTrans" cxnId="{42FDB7E5-3103-4F04-9E0B-C51871C9518D}">
      <dgm:prSet/>
      <dgm:spPr/>
      <dgm:t>
        <a:bodyPr/>
        <a:lstStyle/>
        <a:p>
          <a:endParaRPr lang="it-IT"/>
        </a:p>
      </dgm:t>
    </dgm:pt>
    <dgm:pt modelId="{B67735FE-2153-4434-8DD7-FE28245C9C82}" type="sibTrans" cxnId="{42FDB7E5-3103-4F04-9E0B-C51871C9518D}">
      <dgm:prSet/>
      <dgm:spPr/>
      <dgm:t>
        <a:bodyPr/>
        <a:lstStyle/>
        <a:p>
          <a:endParaRPr lang="it-IT"/>
        </a:p>
      </dgm:t>
    </dgm:pt>
    <dgm:pt modelId="{9ECB05EE-B7FE-471D-9513-AEAA13D891F6}">
      <dgm:prSet/>
      <dgm:spPr/>
      <dgm:t>
        <a:bodyPr/>
        <a:lstStyle/>
        <a:p>
          <a:r>
            <a:rPr lang="en-US" dirty="0"/>
            <a:t>CNN [2] [17] [20]</a:t>
          </a:r>
          <a:endParaRPr lang="it-IT" dirty="0"/>
        </a:p>
      </dgm:t>
    </dgm:pt>
    <dgm:pt modelId="{DC8EE092-8223-4B3C-89D7-5D1CEDFCCE05}" type="parTrans" cxnId="{49A7EABB-0FC3-48FC-9BDB-1886E163891F}">
      <dgm:prSet/>
      <dgm:spPr/>
      <dgm:t>
        <a:bodyPr/>
        <a:lstStyle/>
        <a:p>
          <a:endParaRPr lang="it-IT"/>
        </a:p>
      </dgm:t>
    </dgm:pt>
    <dgm:pt modelId="{167E4972-F43F-4B6C-BB99-00F85660B607}" type="sibTrans" cxnId="{49A7EABB-0FC3-48FC-9BDB-1886E163891F}">
      <dgm:prSet/>
      <dgm:spPr/>
      <dgm:t>
        <a:bodyPr/>
        <a:lstStyle/>
        <a:p>
          <a:endParaRPr lang="it-IT"/>
        </a:p>
      </dgm:t>
    </dgm:pt>
    <dgm:pt modelId="{3A87B11F-D337-4E41-B40C-332AAF917B18}">
      <dgm:prSet/>
      <dgm:spPr/>
      <dgm:t>
        <a:bodyPr/>
        <a:lstStyle/>
        <a:p>
          <a:r>
            <a:rPr lang="en-US"/>
            <a:t>RNN [1] [8] [16] [20]</a:t>
          </a:r>
          <a:endParaRPr lang="it-IT"/>
        </a:p>
      </dgm:t>
    </dgm:pt>
    <dgm:pt modelId="{A0AAA35F-6230-4779-8371-8CBA23AF8C9E}" type="parTrans" cxnId="{2DAE0B26-887E-4DB6-A026-CC753CE6E721}">
      <dgm:prSet/>
      <dgm:spPr/>
      <dgm:t>
        <a:bodyPr/>
        <a:lstStyle/>
        <a:p>
          <a:endParaRPr lang="it-IT"/>
        </a:p>
      </dgm:t>
    </dgm:pt>
    <dgm:pt modelId="{C8D4E2D2-877C-42D2-ABE0-9620567A5065}" type="sibTrans" cxnId="{2DAE0B26-887E-4DB6-A026-CC753CE6E721}">
      <dgm:prSet/>
      <dgm:spPr/>
      <dgm:t>
        <a:bodyPr/>
        <a:lstStyle/>
        <a:p>
          <a:endParaRPr lang="it-IT"/>
        </a:p>
      </dgm:t>
    </dgm:pt>
    <dgm:pt modelId="{266DBACC-91DF-42A3-970D-F99E7094EB57}">
      <dgm:prSet/>
      <dgm:spPr/>
      <dgm:t>
        <a:bodyPr/>
        <a:lstStyle/>
        <a:p>
          <a:r>
            <a:rPr lang="en-US" b="1" dirty="0"/>
            <a:t>Validation</a:t>
          </a:r>
          <a:endParaRPr lang="it-IT" b="1" dirty="0"/>
        </a:p>
      </dgm:t>
    </dgm:pt>
    <dgm:pt modelId="{6909D892-7B93-4D74-AFE2-CA1A52FB59C3}" type="parTrans" cxnId="{C03D8552-33CC-45F0-B394-A41E28D4C70C}">
      <dgm:prSet/>
      <dgm:spPr/>
      <dgm:t>
        <a:bodyPr/>
        <a:lstStyle/>
        <a:p>
          <a:endParaRPr lang="it-IT"/>
        </a:p>
      </dgm:t>
    </dgm:pt>
    <dgm:pt modelId="{498DB2F0-2039-4CB4-9C54-10FA02B8474F}" type="sibTrans" cxnId="{C03D8552-33CC-45F0-B394-A41E28D4C70C}">
      <dgm:prSet/>
      <dgm:spPr/>
      <dgm:t>
        <a:bodyPr/>
        <a:lstStyle/>
        <a:p>
          <a:endParaRPr lang="it-IT"/>
        </a:p>
      </dgm:t>
    </dgm:pt>
    <dgm:pt modelId="{A5248C1C-3B52-494C-9ADA-9B374922CD05}">
      <dgm:prSet/>
      <dgm:spPr/>
      <dgm:t>
        <a:bodyPr/>
        <a:lstStyle/>
        <a:p>
          <a:r>
            <a:rPr lang="en-US"/>
            <a:t>K-fold</a:t>
          </a:r>
          <a:endParaRPr lang="it-IT"/>
        </a:p>
      </dgm:t>
    </dgm:pt>
    <dgm:pt modelId="{0E5D4EAD-5FFD-420E-97F4-B28072C09316}" type="parTrans" cxnId="{B779EF0A-1B05-483A-9665-C67217395B46}">
      <dgm:prSet/>
      <dgm:spPr/>
      <dgm:t>
        <a:bodyPr/>
        <a:lstStyle/>
        <a:p>
          <a:endParaRPr lang="it-IT"/>
        </a:p>
      </dgm:t>
    </dgm:pt>
    <dgm:pt modelId="{94581A36-CA4B-4815-8CB5-B5505BE17FBB}" type="sibTrans" cxnId="{B779EF0A-1B05-483A-9665-C67217395B46}">
      <dgm:prSet/>
      <dgm:spPr/>
      <dgm:t>
        <a:bodyPr/>
        <a:lstStyle/>
        <a:p>
          <a:endParaRPr lang="it-IT"/>
        </a:p>
      </dgm:t>
    </dgm:pt>
    <dgm:pt modelId="{D977A576-D1C4-47B5-8620-5F7BCAC93F30}">
      <dgm:prSet/>
      <dgm:spPr/>
      <dgm:t>
        <a:bodyPr/>
        <a:lstStyle/>
        <a:p>
          <a:r>
            <a:rPr lang="en-US"/>
            <a:t>Leave-one-out [12]</a:t>
          </a:r>
          <a:endParaRPr lang="it-IT"/>
        </a:p>
      </dgm:t>
    </dgm:pt>
    <dgm:pt modelId="{E00552B0-B8C1-48DA-8690-8B53C95FF365}" type="parTrans" cxnId="{7C2E4D6D-F0D1-4A55-BDD0-CF5F25B69651}">
      <dgm:prSet/>
      <dgm:spPr/>
      <dgm:t>
        <a:bodyPr/>
        <a:lstStyle/>
        <a:p>
          <a:endParaRPr lang="it-IT"/>
        </a:p>
      </dgm:t>
    </dgm:pt>
    <dgm:pt modelId="{06CCE071-98A4-4DA0-984A-B45BF6BB3F9A}" type="sibTrans" cxnId="{7C2E4D6D-F0D1-4A55-BDD0-CF5F25B69651}">
      <dgm:prSet/>
      <dgm:spPr/>
      <dgm:t>
        <a:bodyPr/>
        <a:lstStyle/>
        <a:p>
          <a:endParaRPr lang="it-IT"/>
        </a:p>
      </dgm:t>
    </dgm:pt>
    <dgm:pt modelId="{9781CF3B-57E4-4998-AB31-43ADC87B1605}" type="pres">
      <dgm:prSet presAssocID="{715ADDE8-B184-4951-A4A9-CA63E9CDD63E}" presName="diagram" presStyleCnt="0">
        <dgm:presLayoutVars>
          <dgm:dir/>
          <dgm:resizeHandles val="exact"/>
        </dgm:presLayoutVars>
      </dgm:prSet>
      <dgm:spPr/>
    </dgm:pt>
    <dgm:pt modelId="{EFE13B32-0E32-4F2D-BE77-3AD25DDFC86A}" type="pres">
      <dgm:prSet presAssocID="{2A24EA29-DF76-4BA4-BF0F-EE2242F3B6FD}" presName="node" presStyleLbl="node1" presStyleIdx="0" presStyleCnt="4">
        <dgm:presLayoutVars>
          <dgm:bulletEnabled val="1"/>
        </dgm:presLayoutVars>
      </dgm:prSet>
      <dgm:spPr/>
    </dgm:pt>
    <dgm:pt modelId="{9C4B9507-A248-4725-9DB6-040A005886B6}" type="pres">
      <dgm:prSet presAssocID="{DBCACE82-471C-4108-8FB2-906998685347}" presName="sibTrans" presStyleCnt="0"/>
      <dgm:spPr/>
    </dgm:pt>
    <dgm:pt modelId="{417A43F7-F0F5-4EA6-B3C3-C552040F79F9}" type="pres">
      <dgm:prSet presAssocID="{476AAE69-16C0-4272-9237-3225A37E54EE}" presName="node" presStyleLbl="node1" presStyleIdx="1" presStyleCnt="4">
        <dgm:presLayoutVars>
          <dgm:bulletEnabled val="1"/>
        </dgm:presLayoutVars>
      </dgm:prSet>
      <dgm:spPr/>
    </dgm:pt>
    <dgm:pt modelId="{DAF1BA97-B72F-4F1F-81BF-AFEF6F1B4510}" type="pres">
      <dgm:prSet presAssocID="{2AE094E4-2B93-4F73-967D-C3E1D9C97663}" presName="sibTrans" presStyleCnt="0"/>
      <dgm:spPr/>
    </dgm:pt>
    <dgm:pt modelId="{CCA7E3F9-9213-4739-893F-E55CC9501653}" type="pres">
      <dgm:prSet presAssocID="{49F06740-06A4-401A-9C6C-DA8250A26A12}" presName="node" presStyleLbl="node1" presStyleIdx="2" presStyleCnt="4">
        <dgm:presLayoutVars>
          <dgm:bulletEnabled val="1"/>
        </dgm:presLayoutVars>
      </dgm:prSet>
      <dgm:spPr/>
    </dgm:pt>
    <dgm:pt modelId="{F07225DD-ECD0-4408-AFEB-018628964220}" type="pres">
      <dgm:prSet presAssocID="{B67735FE-2153-4434-8DD7-FE28245C9C82}" presName="sibTrans" presStyleCnt="0"/>
      <dgm:spPr/>
    </dgm:pt>
    <dgm:pt modelId="{06055C4D-1795-4D58-BC00-EEAA621FEE79}" type="pres">
      <dgm:prSet presAssocID="{266DBACC-91DF-42A3-970D-F99E7094EB57}" presName="node" presStyleLbl="node1" presStyleIdx="3" presStyleCnt="4">
        <dgm:presLayoutVars>
          <dgm:bulletEnabled val="1"/>
        </dgm:presLayoutVars>
      </dgm:prSet>
      <dgm:spPr/>
    </dgm:pt>
  </dgm:ptLst>
  <dgm:cxnLst>
    <dgm:cxn modelId="{43453B08-176B-4F21-B26A-C3F8C76457BF}" type="presOf" srcId="{06702025-BAA0-4FB6-89A4-AA1F08285B1F}" destId="{417A43F7-F0F5-4EA6-B3C3-C552040F79F9}" srcOrd="0" destOrd="3" presId="urn:microsoft.com/office/officeart/2005/8/layout/default"/>
    <dgm:cxn modelId="{B779EF0A-1B05-483A-9665-C67217395B46}" srcId="{266DBACC-91DF-42A3-970D-F99E7094EB57}" destId="{A5248C1C-3B52-494C-9ADA-9B374922CD05}" srcOrd="0" destOrd="0" parTransId="{0E5D4EAD-5FFD-420E-97F4-B28072C09316}" sibTransId="{94581A36-CA4B-4815-8CB5-B5505BE17FBB}"/>
    <dgm:cxn modelId="{06991C15-6A68-438D-BD8B-8FFDE5A163F5}" type="presOf" srcId="{90EB1759-E42E-4ED8-8266-30C6B6147FED}" destId="{417A43F7-F0F5-4EA6-B3C3-C552040F79F9}" srcOrd="0" destOrd="4" presId="urn:microsoft.com/office/officeart/2005/8/layout/default"/>
    <dgm:cxn modelId="{E4B25E1E-167D-47DB-A84A-6680536CCF6C}" type="presOf" srcId="{D977A576-D1C4-47B5-8620-5F7BCAC93F30}" destId="{06055C4D-1795-4D58-BC00-EEAA621FEE79}" srcOrd="0" destOrd="2" presId="urn:microsoft.com/office/officeart/2005/8/layout/default"/>
    <dgm:cxn modelId="{2899EC1E-FA1A-413A-B821-BFD98702B822}" type="presOf" srcId="{A6DDFE9C-2D81-4648-AA35-F1A5923F1F64}" destId="{417A43F7-F0F5-4EA6-B3C3-C552040F79F9}" srcOrd="0" destOrd="5" presId="urn:microsoft.com/office/officeart/2005/8/layout/default"/>
    <dgm:cxn modelId="{504F2C1F-6375-47F8-9933-11A72BC39EA7}" srcId="{2A24EA29-DF76-4BA4-BF0F-EE2242F3B6FD}" destId="{C80AAAD5-DA6E-451B-A209-A0F63CE98664}" srcOrd="0" destOrd="0" parTransId="{5F0053E1-14D9-4733-9239-C78C6FC97764}" sibTransId="{9D16F8BF-82E7-426A-9A0A-3B0F793C39BC}"/>
    <dgm:cxn modelId="{28E0AD25-5915-4651-B4F2-549151E8254B}" srcId="{476AAE69-16C0-4272-9237-3225A37E54EE}" destId="{90EB1759-E42E-4ED8-8266-30C6B6147FED}" srcOrd="3" destOrd="0" parTransId="{EEFA94FD-C6FE-4D73-B03E-9E70BF41685D}" sibTransId="{39D5273D-2C83-4116-B30F-B64E161EEEE2}"/>
    <dgm:cxn modelId="{2DAE0B26-887E-4DB6-A026-CC753CE6E721}" srcId="{49F06740-06A4-401A-9C6C-DA8250A26A12}" destId="{3A87B11F-D337-4E41-B40C-332AAF917B18}" srcOrd="1" destOrd="0" parTransId="{A0AAA35F-6230-4779-8371-8CBA23AF8C9E}" sibTransId="{C8D4E2D2-877C-42D2-ABE0-9620567A5065}"/>
    <dgm:cxn modelId="{366D7A29-D9A9-4D27-A661-47741EB77AA6}" type="presOf" srcId="{266DBACC-91DF-42A3-970D-F99E7094EB57}" destId="{06055C4D-1795-4D58-BC00-EEAA621FEE79}" srcOrd="0" destOrd="0" presId="urn:microsoft.com/office/officeart/2005/8/layout/default"/>
    <dgm:cxn modelId="{F9C12730-7AF1-42BA-944F-DC5D4400980D}" srcId="{476AAE69-16C0-4272-9237-3225A37E54EE}" destId="{A6DDFE9C-2D81-4648-AA35-F1A5923F1F64}" srcOrd="4" destOrd="0" parTransId="{9990B354-4090-4AAD-B068-846DDA309E69}" sibTransId="{9889A538-A7DF-4318-A1FC-A432A2C61B7E}"/>
    <dgm:cxn modelId="{DB5FE569-50BD-480A-83AE-B9AFA25467BD}" type="presOf" srcId="{3193216C-CA42-4F76-90A6-EF6715991A5F}" destId="{417A43F7-F0F5-4EA6-B3C3-C552040F79F9}" srcOrd="0" destOrd="1" presId="urn:microsoft.com/office/officeart/2005/8/layout/default"/>
    <dgm:cxn modelId="{7C2E4D6D-F0D1-4A55-BDD0-CF5F25B69651}" srcId="{266DBACC-91DF-42A3-970D-F99E7094EB57}" destId="{D977A576-D1C4-47B5-8620-5F7BCAC93F30}" srcOrd="1" destOrd="0" parTransId="{E00552B0-B8C1-48DA-8690-8B53C95FF365}" sibTransId="{06CCE071-98A4-4DA0-984A-B45BF6BB3F9A}"/>
    <dgm:cxn modelId="{2654C64E-C727-4F86-878A-2DA7FFC11378}" type="presOf" srcId="{C80AAAD5-DA6E-451B-A209-A0F63CE98664}" destId="{EFE13B32-0E32-4F2D-BE77-3AD25DDFC86A}" srcOrd="0" destOrd="1" presId="urn:microsoft.com/office/officeart/2005/8/layout/default"/>
    <dgm:cxn modelId="{2C5FFB4E-5CC0-4988-8F54-1BC64B393D0D}" type="presOf" srcId="{49F06740-06A4-401A-9C6C-DA8250A26A12}" destId="{CCA7E3F9-9213-4739-893F-E55CC9501653}" srcOrd="0" destOrd="0" presId="urn:microsoft.com/office/officeart/2005/8/layout/default"/>
    <dgm:cxn modelId="{C03D8552-33CC-45F0-B394-A41E28D4C70C}" srcId="{715ADDE8-B184-4951-A4A9-CA63E9CDD63E}" destId="{266DBACC-91DF-42A3-970D-F99E7094EB57}" srcOrd="3" destOrd="0" parTransId="{6909D892-7B93-4D74-AFE2-CA1A52FB59C3}" sibTransId="{498DB2F0-2039-4CB4-9C54-10FA02B8474F}"/>
    <dgm:cxn modelId="{6371B852-CCF4-467B-B31A-B845344037A4}" type="presOf" srcId="{2A24EA29-DF76-4BA4-BF0F-EE2242F3B6FD}" destId="{EFE13B32-0E32-4F2D-BE77-3AD25DDFC86A}" srcOrd="0" destOrd="0" presId="urn:microsoft.com/office/officeart/2005/8/layout/default"/>
    <dgm:cxn modelId="{BB50EC53-13E0-48C7-A50E-62CE6A72EBC2}" srcId="{476AAE69-16C0-4272-9237-3225A37E54EE}" destId="{06702025-BAA0-4FB6-89A4-AA1F08285B1F}" srcOrd="2" destOrd="0" parTransId="{5E638F63-3084-404C-9ADF-8233BA48A4B7}" sibTransId="{43A9DD53-9BBC-401F-BE59-A4306380C56E}"/>
    <dgm:cxn modelId="{7C670175-0971-49F8-A5F5-4BB9295D6112}" type="presOf" srcId="{3A87B11F-D337-4E41-B40C-332AAF917B18}" destId="{CCA7E3F9-9213-4739-893F-E55CC9501653}" srcOrd="0" destOrd="2" presId="urn:microsoft.com/office/officeart/2005/8/layout/default"/>
    <dgm:cxn modelId="{4055AE87-E59B-4B50-9ABA-BA1813A2DF04}" srcId="{476AAE69-16C0-4272-9237-3225A37E54EE}" destId="{9B33DE34-01C2-42AD-BCED-848E6D8B7E7F}" srcOrd="1" destOrd="0" parTransId="{E76BBDF3-53AD-41EA-810A-807CDEC72191}" sibTransId="{B2ECE342-0786-49E4-BB43-4FFB99AB6F6A}"/>
    <dgm:cxn modelId="{114A1D8B-041F-4F90-95DE-358BAFE3DC2C}" srcId="{2A24EA29-DF76-4BA4-BF0F-EE2242F3B6FD}" destId="{DBB5950C-23CC-460E-87C1-8B3D034555E9}" srcOrd="2" destOrd="0" parTransId="{8045BBC2-E07F-4946-9134-9DF131040005}" sibTransId="{E925EE18-3466-4150-AF3F-6B53D7590C36}"/>
    <dgm:cxn modelId="{5F7D6196-4EEF-47A0-9990-CECEB0AA490E}" srcId="{2A24EA29-DF76-4BA4-BF0F-EE2242F3B6FD}" destId="{1BB9F64F-2420-42A7-8542-C73615D389B0}" srcOrd="3" destOrd="0" parTransId="{31E31551-EA20-406D-BC40-7EB05253B255}" sibTransId="{528FAE0E-FDB1-49BF-9D07-91F899FC20B3}"/>
    <dgm:cxn modelId="{AE3D2098-052F-411A-9BF2-7B07F9FFB02C}" srcId="{476AAE69-16C0-4272-9237-3225A37E54EE}" destId="{3193216C-CA42-4F76-90A6-EF6715991A5F}" srcOrd="0" destOrd="0" parTransId="{E1453869-40B5-40C1-9EFF-CF07B5E90E52}" sibTransId="{0A6E7E1E-C54A-4B97-A9B3-276E96A47FEF}"/>
    <dgm:cxn modelId="{F920E0B9-7D8C-40E4-A851-29D6B596B842}" type="presOf" srcId="{9ECB05EE-B7FE-471D-9513-AEAA13D891F6}" destId="{CCA7E3F9-9213-4739-893F-E55CC9501653}" srcOrd="0" destOrd="1" presId="urn:microsoft.com/office/officeart/2005/8/layout/default"/>
    <dgm:cxn modelId="{48D447BB-0B4A-4258-86A9-9A026B80488F}" srcId="{715ADDE8-B184-4951-A4A9-CA63E9CDD63E}" destId="{2A24EA29-DF76-4BA4-BF0F-EE2242F3B6FD}" srcOrd="0" destOrd="0" parTransId="{456D77ED-0AC6-471C-9CEE-DDCDCCDF7057}" sibTransId="{DBCACE82-471C-4108-8FB2-906998685347}"/>
    <dgm:cxn modelId="{49A7EABB-0FC3-48FC-9BDB-1886E163891F}" srcId="{49F06740-06A4-401A-9C6C-DA8250A26A12}" destId="{9ECB05EE-B7FE-471D-9513-AEAA13D891F6}" srcOrd="0" destOrd="0" parTransId="{DC8EE092-8223-4B3C-89D7-5D1CEDFCCE05}" sibTransId="{167E4972-F43F-4B6C-BB99-00F85660B607}"/>
    <dgm:cxn modelId="{67BC9DC9-9272-4B80-985C-B33A3683E78F}" type="presOf" srcId="{9B33DE34-01C2-42AD-BCED-848E6D8B7E7F}" destId="{417A43F7-F0F5-4EA6-B3C3-C552040F79F9}" srcOrd="0" destOrd="2" presId="urn:microsoft.com/office/officeart/2005/8/layout/default"/>
    <dgm:cxn modelId="{52AC79CC-42A5-4CC6-9767-8D6E3DA7AD5D}" srcId="{2A24EA29-DF76-4BA4-BF0F-EE2242F3B6FD}" destId="{9AE5A0BB-8261-49CD-AC60-D0FA76E10EDC}" srcOrd="1" destOrd="0" parTransId="{772C3D60-29D4-4885-83D2-6200070D444B}" sibTransId="{2DB9BC6D-BE46-49D8-8B69-F987DFFF37F4}"/>
    <dgm:cxn modelId="{9904B9D1-4AA4-41A6-9125-E60E1A8C9C6B}" type="presOf" srcId="{1BB9F64F-2420-42A7-8542-C73615D389B0}" destId="{EFE13B32-0E32-4F2D-BE77-3AD25DDFC86A}" srcOrd="0" destOrd="4" presId="urn:microsoft.com/office/officeart/2005/8/layout/default"/>
    <dgm:cxn modelId="{3C3956D5-9E38-4032-9B86-258EB523ABAF}" type="presOf" srcId="{A5248C1C-3B52-494C-9ADA-9B374922CD05}" destId="{06055C4D-1795-4D58-BC00-EEAA621FEE79}" srcOrd="0" destOrd="1" presId="urn:microsoft.com/office/officeart/2005/8/layout/default"/>
    <dgm:cxn modelId="{0AF3E9E1-B53A-4B84-8613-23580B7FB744}" type="presOf" srcId="{715ADDE8-B184-4951-A4A9-CA63E9CDD63E}" destId="{9781CF3B-57E4-4998-AB31-43ADC87B1605}" srcOrd="0" destOrd="0" presId="urn:microsoft.com/office/officeart/2005/8/layout/default"/>
    <dgm:cxn modelId="{42FDB7E5-3103-4F04-9E0B-C51871C9518D}" srcId="{715ADDE8-B184-4951-A4A9-CA63E9CDD63E}" destId="{49F06740-06A4-401A-9C6C-DA8250A26A12}" srcOrd="2" destOrd="0" parTransId="{F8696BE3-C157-404B-8F52-0E7B8C97B2EF}" sibTransId="{B67735FE-2153-4434-8DD7-FE28245C9C82}"/>
    <dgm:cxn modelId="{B6B602E8-83F7-40F3-910B-51806A40767D}" type="presOf" srcId="{DBB5950C-23CC-460E-87C1-8B3D034555E9}" destId="{EFE13B32-0E32-4F2D-BE77-3AD25DDFC86A}" srcOrd="0" destOrd="3" presId="urn:microsoft.com/office/officeart/2005/8/layout/default"/>
    <dgm:cxn modelId="{FA531BE9-03B5-44A0-9F40-3FF18433C7F3}" type="presOf" srcId="{476AAE69-16C0-4272-9237-3225A37E54EE}" destId="{417A43F7-F0F5-4EA6-B3C3-C552040F79F9}" srcOrd="0" destOrd="0" presId="urn:microsoft.com/office/officeart/2005/8/layout/default"/>
    <dgm:cxn modelId="{B1FDDAEE-2F46-44D7-949B-2DA70477CE4D}" srcId="{715ADDE8-B184-4951-A4A9-CA63E9CDD63E}" destId="{476AAE69-16C0-4272-9237-3225A37E54EE}" srcOrd="1" destOrd="0" parTransId="{5B9C3C86-448D-47A8-AC8B-5F5C08EC5ED6}" sibTransId="{2AE094E4-2B93-4F73-967D-C3E1D9C97663}"/>
    <dgm:cxn modelId="{A9DBC9FC-49C4-4D75-8C61-CAF7B5405E04}" type="presOf" srcId="{9AE5A0BB-8261-49CD-AC60-D0FA76E10EDC}" destId="{EFE13B32-0E32-4F2D-BE77-3AD25DDFC86A}" srcOrd="0" destOrd="2" presId="urn:microsoft.com/office/officeart/2005/8/layout/default"/>
    <dgm:cxn modelId="{DFE0453C-B55B-4C0A-92FB-8B6D1EF667BD}" type="presParOf" srcId="{9781CF3B-57E4-4998-AB31-43ADC87B1605}" destId="{EFE13B32-0E32-4F2D-BE77-3AD25DDFC86A}" srcOrd="0" destOrd="0" presId="urn:microsoft.com/office/officeart/2005/8/layout/default"/>
    <dgm:cxn modelId="{1E519873-EE11-4979-8B6A-B8F003CDB0CF}" type="presParOf" srcId="{9781CF3B-57E4-4998-AB31-43ADC87B1605}" destId="{9C4B9507-A248-4725-9DB6-040A005886B6}" srcOrd="1" destOrd="0" presId="urn:microsoft.com/office/officeart/2005/8/layout/default"/>
    <dgm:cxn modelId="{95837A74-577D-4F72-9E51-B1B5D55E92F5}" type="presParOf" srcId="{9781CF3B-57E4-4998-AB31-43ADC87B1605}" destId="{417A43F7-F0F5-4EA6-B3C3-C552040F79F9}" srcOrd="2" destOrd="0" presId="urn:microsoft.com/office/officeart/2005/8/layout/default"/>
    <dgm:cxn modelId="{CC866993-9F89-4D55-A15B-E817E89F2E6D}" type="presParOf" srcId="{9781CF3B-57E4-4998-AB31-43ADC87B1605}" destId="{DAF1BA97-B72F-4F1F-81BF-AFEF6F1B4510}" srcOrd="3" destOrd="0" presId="urn:microsoft.com/office/officeart/2005/8/layout/default"/>
    <dgm:cxn modelId="{3AEE64B3-CB5A-442E-9C86-1F8ABDE40BC5}" type="presParOf" srcId="{9781CF3B-57E4-4998-AB31-43ADC87B1605}" destId="{CCA7E3F9-9213-4739-893F-E55CC9501653}" srcOrd="4" destOrd="0" presId="urn:microsoft.com/office/officeart/2005/8/layout/default"/>
    <dgm:cxn modelId="{EBBC10D9-DE06-4F1B-82B8-CAB2DBA87209}" type="presParOf" srcId="{9781CF3B-57E4-4998-AB31-43ADC87B1605}" destId="{F07225DD-ECD0-4408-AFEB-018628964220}" srcOrd="5" destOrd="0" presId="urn:microsoft.com/office/officeart/2005/8/layout/default"/>
    <dgm:cxn modelId="{9CA7D6C6-5D17-4F74-9C54-E08C02BBE343}" type="presParOf" srcId="{9781CF3B-57E4-4998-AB31-43ADC87B1605}" destId="{06055C4D-1795-4D58-BC00-EEAA621FEE79}" srcOrd="6"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951E99D-1761-436B-963D-6341DCB81973}" type="doc">
      <dgm:prSet loTypeId="urn:microsoft.com/office/officeart/2005/8/layout/chevron2" loCatId="list" qsTypeId="urn:microsoft.com/office/officeart/2005/8/quickstyle/simple1" qsCatId="simple" csTypeId="urn:microsoft.com/office/officeart/2005/8/colors/accent1_3" csCatId="accent1" phldr="1"/>
      <dgm:spPr/>
      <dgm:t>
        <a:bodyPr/>
        <a:lstStyle/>
        <a:p>
          <a:endParaRPr lang="it-IT"/>
        </a:p>
      </dgm:t>
    </dgm:pt>
    <dgm:pt modelId="{17077506-2304-47CC-86C9-AA11EB46F4F4}">
      <dgm:prSet/>
      <dgm:spPr/>
      <dgm:t>
        <a:bodyPr/>
        <a:lstStyle/>
        <a:p>
          <a:r>
            <a:rPr lang="it-IT" dirty="0"/>
            <a:t>On PC</a:t>
          </a:r>
        </a:p>
      </dgm:t>
    </dgm:pt>
    <dgm:pt modelId="{A2301243-2552-4D26-A7BF-9DDBC5D86276}" type="parTrans" cxnId="{89014CAA-00C2-41F9-BEA1-B5FB94BE221A}">
      <dgm:prSet/>
      <dgm:spPr/>
      <dgm:t>
        <a:bodyPr/>
        <a:lstStyle/>
        <a:p>
          <a:endParaRPr lang="it-IT"/>
        </a:p>
      </dgm:t>
    </dgm:pt>
    <dgm:pt modelId="{D7B9B132-F1AF-4EDA-8777-1BF9AA9C7F95}" type="sibTrans" cxnId="{89014CAA-00C2-41F9-BEA1-B5FB94BE221A}">
      <dgm:prSet/>
      <dgm:spPr/>
      <dgm:t>
        <a:bodyPr/>
        <a:lstStyle/>
        <a:p>
          <a:endParaRPr lang="it-IT"/>
        </a:p>
      </dgm:t>
    </dgm:pt>
    <dgm:pt modelId="{BB71C34C-FFCA-478C-A43C-82845F84433A}">
      <dgm:prSet/>
      <dgm:spPr/>
      <dgm:t>
        <a:bodyPr/>
        <a:lstStyle/>
        <a:p>
          <a:r>
            <a:rPr lang="it-IT" dirty="0"/>
            <a:t>On MCU</a:t>
          </a:r>
        </a:p>
      </dgm:t>
    </dgm:pt>
    <dgm:pt modelId="{4AB96478-6CC6-49CF-8A27-609074E8243C}" type="parTrans" cxnId="{A670484A-1CE6-48F1-AC96-94C3CC0C5E0F}">
      <dgm:prSet/>
      <dgm:spPr/>
      <dgm:t>
        <a:bodyPr/>
        <a:lstStyle/>
        <a:p>
          <a:endParaRPr lang="it-IT"/>
        </a:p>
      </dgm:t>
    </dgm:pt>
    <dgm:pt modelId="{29F7CDD3-3275-46C9-A36C-6B12DB63F3CE}" type="sibTrans" cxnId="{A670484A-1CE6-48F1-AC96-94C3CC0C5E0F}">
      <dgm:prSet/>
      <dgm:spPr/>
      <dgm:t>
        <a:bodyPr/>
        <a:lstStyle/>
        <a:p>
          <a:endParaRPr lang="it-IT"/>
        </a:p>
      </dgm:t>
    </dgm:pt>
    <dgm:pt modelId="{C06A9385-C3A3-4D7C-8963-6D5EE694D620}">
      <dgm:prSet/>
      <dgm:spPr/>
      <dgm:t>
        <a:bodyPr/>
        <a:lstStyle/>
        <a:p>
          <a:r>
            <a:rPr lang="en-US"/>
            <a:t>32-bit MCU [1] [17] [18] [19] [20]</a:t>
          </a:r>
          <a:endParaRPr lang="it-IT"/>
        </a:p>
      </dgm:t>
    </dgm:pt>
    <dgm:pt modelId="{75F72367-FBDD-404F-9C89-DA9FB4E00A1A}" type="parTrans" cxnId="{3E812784-3515-4660-9193-52129C59E8F1}">
      <dgm:prSet/>
      <dgm:spPr/>
      <dgm:t>
        <a:bodyPr/>
        <a:lstStyle/>
        <a:p>
          <a:endParaRPr lang="it-IT"/>
        </a:p>
      </dgm:t>
    </dgm:pt>
    <dgm:pt modelId="{25FFE33D-B796-4EB1-8500-3C3351A3DBAA}" type="sibTrans" cxnId="{3E812784-3515-4660-9193-52129C59E8F1}">
      <dgm:prSet/>
      <dgm:spPr/>
      <dgm:t>
        <a:bodyPr/>
        <a:lstStyle/>
        <a:p>
          <a:endParaRPr lang="it-IT"/>
        </a:p>
      </dgm:t>
    </dgm:pt>
    <dgm:pt modelId="{737B67A4-E143-4FA8-A3A3-DA2F20E5A62E}">
      <dgm:prSet/>
      <dgm:spPr/>
      <dgm:t>
        <a:bodyPr/>
        <a:lstStyle/>
        <a:p>
          <a:r>
            <a:rPr lang="en-US"/>
            <a:t>16-bit MCU (only regression) [12]</a:t>
          </a:r>
          <a:endParaRPr lang="it-IT"/>
        </a:p>
      </dgm:t>
    </dgm:pt>
    <dgm:pt modelId="{E3747F85-3E56-40B3-A1A9-D0F597D710CC}" type="parTrans" cxnId="{615B8A35-B405-4B6A-8EC7-08C0C97FE19D}">
      <dgm:prSet/>
      <dgm:spPr/>
      <dgm:t>
        <a:bodyPr/>
        <a:lstStyle/>
        <a:p>
          <a:endParaRPr lang="it-IT"/>
        </a:p>
      </dgm:t>
    </dgm:pt>
    <dgm:pt modelId="{61658135-C22E-4A16-B450-F99B1DB1B407}" type="sibTrans" cxnId="{615B8A35-B405-4B6A-8EC7-08C0C97FE19D}">
      <dgm:prSet/>
      <dgm:spPr/>
      <dgm:t>
        <a:bodyPr/>
        <a:lstStyle/>
        <a:p>
          <a:endParaRPr lang="it-IT"/>
        </a:p>
      </dgm:t>
    </dgm:pt>
    <dgm:pt modelId="{70D124A8-2BF5-4371-BB3B-CE3FD67935E5}">
      <dgm:prSet/>
      <dgm:spPr/>
      <dgm:t>
        <a:bodyPr/>
        <a:lstStyle/>
        <a:p>
          <a:r>
            <a:rPr lang="en-US"/>
            <a:t>Smartphone [6]</a:t>
          </a:r>
          <a:endParaRPr lang="it-IT"/>
        </a:p>
      </dgm:t>
    </dgm:pt>
    <dgm:pt modelId="{368ED7C6-1627-4284-BA3E-A62489B3A0DD}" type="parTrans" cxnId="{0BAD383A-BAEB-4AA0-9A20-58071727CDF8}">
      <dgm:prSet/>
      <dgm:spPr/>
      <dgm:t>
        <a:bodyPr/>
        <a:lstStyle/>
        <a:p>
          <a:endParaRPr lang="it-IT"/>
        </a:p>
      </dgm:t>
    </dgm:pt>
    <dgm:pt modelId="{207A3EE7-1F76-483C-AFEE-8ACEF082F638}" type="sibTrans" cxnId="{0BAD383A-BAEB-4AA0-9A20-58071727CDF8}">
      <dgm:prSet/>
      <dgm:spPr/>
      <dgm:t>
        <a:bodyPr/>
        <a:lstStyle/>
        <a:p>
          <a:endParaRPr lang="it-IT"/>
        </a:p>
      </dgm:t>
    </dgm:pt>
    <dgm:pt modelId="{083B104E-ACC4-4D21-A75F-2E749E2457A2}">
      <dgm:prSet/>
      <dgm:spPr/>
      <dgm:t>
        <a:bodyPr/>
        <a:lstStyle/>
        <a:p>
          <a:r>
            <a:rPr lang="en-US" dirty="0"/>
            <a:t>No test, validation only [10] [12] [14] [15]</a:t>
          </a:r>
          <a:endParaRPr lang="it-IT" dirty="0"/>
        </a:p>
      </dgm:t>
    </dgm:pt>
    <dgm:pt modelId="{7B2E769F-232E-4895-9962-04CCD254A3A7}" type="parTrans" cxnId="{B5C3595A-50F8-4570-A37E-EDFEDBD32D64}">
      <dgm:prSet/>
      <dgm:spPr/>
      <dgm:t>
        <a:bodyPr/>
        <a:lstStyle/>
        <a:p>
          <a:endParaRPr lang="it-IT"/>
        </a:p>
      </dgm:t>
    </dgm:pt>
    <dgm:pt modelId="{1D5D2CE6-0B7D-4886-A166-B612B56F91D7}" type="sibTrans" cxnId="{B5C3595A-50F8-4570-A37E-EDFEDBD32D64}">
      <dgm:prSet/>
      <dgm:spPr/>
      <dgm:t>
        <a:bodyPr/>
        <a:lstStyle/>
        <a:p>
          <a:endParaRPr lang="it-IT"/>
        </a:p>
      </dgm:t>
    </dgm:pt>
    <dgm:pt modelId="{783BB034-859E-4CEE-80CE-7C0450360A5B}">
      <dgm:prSet/>
      <dgm:spPr/>
      <dgm:t>
        <a:bodyPr/>
        <a:lstStyle/>
        <a:p>
          <a:r>
            <a:rPr lang="it-IT" dirty="0"/>
            <a:t>With test set [</a:t>
          </a:r>
          <a:r>
            <a:rPr lang="it-IT" dirty="0" err="1"/>
            <a:t>most</a:t>
          </a:r>
          <a:r>
            <a:rPr lang="it-IT" dirty="0"/>
            <a:t> papers]</a:t>
          </a:r>
        </a:p>
      </dgm:t>
    </dgm:pt>
    <dgm:pt modelId="{2DD5F054-5836-4254-8121-3A36888E1145}" type="parTrans" cxnId="{CC995430-D88E-410C-86B4-14EE8F4BA0BC}">
      <dgm:prSet/>
      <dgm:spPr/>
      <dgm:t>
        <a:bodyPr/>
        <a:lstStyle/>
        <a:p>
          <a:endParaRPr lang="it-IT"/>
        </a:p>
      </dgm:t>
    </dgm:pt>
    <dgm:pt modelId="{3BB9A3FE-5A77-40F0-AADD-C7B686FC057F}" type="sibTrans" cxnId="{CC995430-D88E-410C-86B4-14EE8F4BA0BC}">
      <dgm:prSet/>
      <dgm:spPr/>
      <dgm:t>
        <a:bodyPr/>
        <a:lstStyle/>
        <a:p>
          <a:endParaRPr lang="it-IT"/>
        </a:p>
      </dgm:t>
    </dgm:pt>
    <dgm:pt modelId="{D25F1599-27C2-49A4-9907-DC6AC13F78EA}" type="pres">
      <dgm:prSet presAssocID="{F951E99D-1761-436B-963D-6341DCB81973}" presName="linearFlow" presStyleCnt="0">
        <dgm:presLayoutVars>
          <dgm:dir/>
          <dgm:animLvl val="lvl"/>
          <dgm:resizeHandles val="exact"/>
        </dgm:presLayoutVars>
      </dgm:prSet>
      <dgm:spPr/>
    </dgm:pt>
    <dgm:pt modelId="{24E9A1AE-EF30-4AB5-AEEB-7B083D164B26}" type="pres">
      <dgm:prSet presAssocID="{17077506-2304-47CC-86C9-AA11EB46F4F4}" presName="composite" presStyleCnt="0"/>
      <dgm:spPr/>
    </dgm:pt>
    <dgm:pt modelId="{213404E0-64B3-45F4-BD1A-2A0977427F25}" type="pres">
      <dgm:prSet presAssocID="{17077506-2304-47CC-86C9-AA11EB46F4F4}" presName="parentText" presStyleLbl="alignNode1" presStyleIdx="0" presStyleCnt="2">
        <dgm:presLayoutVars>
          <dgm:chMax val="1"/>
          <dgm:bulletEnabled val="1"/>
        </dgm:presLayoutVars>
      </dgm:prSet>
      <dgm:spPr/>
    </dgm:pt>
    <dgm:pt modelId="{248EA1BE-6455-4606-831D-6FB660A999DD}" type="pres">
      <dgm:prSet presAssocID="{17077506-2304-47CC-86C9-AA11EB46F4F4}" presName="descendantText" presStyleLbl="alignAcc1" presStyleIdx="0" presStyleCnt="2">
        <dgm:presLayoutVars>
          <dgm:bulletEnabled val="1"/>
        </dgm:presLayoutVars>
      </dgm:prSet>
      <dgm:spPr/>
    </dgm:pt>
    <dgm:pt modelId="{64F78A10-FF0F-4EEF-A516-B5830140B64A}" type="pres">
      <dgm:prSet presAssocID="{D7B9B132-F1AF-4EDA-8777-1BF9AA9C7F95}" presName="sp" presStyleCnt="0"/>
      <dgm:spPr/>
    </dgm:pt>
    <dgm:pt modelId="{56DB1753-ACA8-4EE0-9665-555F897D33A5}" type="pres">
      <dgm:prSet presAssocID="{BB71C34C-FFCA-478C-A43C-82845F84433A}" presName="composite" presStyleCnt="0"/>
      <dgm:spPr/>
    </dgm:pt>
    <dgm:pt modelId="{DE60E9CE-C2BF-4B3D-A524-9B11548A519A}" type="pres">
      <dgm:prSet presAssocID="{BB71C34C-FFCA-478C-A43C-82845F84433A}" presName="parentText" presStyleLbl="alignNode1" presStyleIdx="1" presStyleCnt="2">
        <dgm:presLayoutVars>
          <dgm:chMax val="1"/>
          <dgm:bulletEnabled val="1"/>
        </dgm:presLayoutVars>
      </dgm:prSet>
      <dgm:spPr/>
    </dgm:pt>
    <dgm:pt modelId="{A4B1AA63-37A1-46F3-874C-60A1ABB571D2}" type="pres">
      <dgm:prSet presAssocID="{BB71C34C-FFCA-478C-A43C-82845F84433A}" presName="descendantText" presStyleLbl="alignAcc1" presStyleIdx="1" presStyleCnt="2">
        <dgm:presLayoutVars>
          <dgm:bulletEnabled val="1"/>
        </dgm:presLayoutVars>
      </dgm:prSet>
      <dgm:spPr/>
    </dgm:pt>
  </dgm:ptLst>
  <dgm:cxnLst>
    <dgm:cxn modelId="{5192AE26-F448-407E-A2AF-F749B7FB7FF4}" type="presOf" srcId="{F951E99D-1761-436B-963D-6341DCB81973}" destId="{D25F1599-27C2-49A4-9907-DC6AC13F78EA}" srcOrd="0" destOrd="0" presId="urn:microsoft.com/office/officeart/2005/8/layout/chevron2"/>
    <dgm:cxn modelId="{CC995430-D88E-410C-86B4-14EE8F4BA0BC}" srcId="{17077506-2304-47CC-86C9-AA11EB46F4F4}" destId="{783BB034-859E-4CEE-80CE-7C0450360A5B}" srcOrd="0" destOrd="0" parTransId="{2DD5F054-5836-4254-8121-3A36888E1145}" sibTransId="{3BB9A3FE-5A77-40F0-AADD-C7B686FC057F}"/>
    <dgm:cxn modelId="{615B8A35-B405-4B6A-8EC7-08C0C97FE19D}" srcId="{BB71C34C-FFCA-478C-A43C-82845F84433A}" destId="{737B67A4-E143-4FA8-A3A3-DA2F20E5A62E}" srcOrd="1" destOrd="0" parTransId="{E3747F85-3E56-40B3-A1A9-D0F597D710CC}" sibTransId="{61658135-C22E-4A16-B450-F99B1DB1B407}"/>
    <dgm:cxn modelId="{F3BCFD39-3B90-4B4D-9929-E75A952D83D8}" type="presOf" srcId="{70D124A8-2BF5-4371-BB3B-CE3FD67935E5}" destId="{A4B1AA63-37A1-46F3-874C-60A1ABB571D2}" srcOrd="0" destOrd="2" presId="urn:microsoft.com/office/officeart/2005/8/layout/chevron2"/>
    <dgm:cxn modelId="{0BAD383A-BAEB-4AA0-9A20-58071727CDF8}" srcId="{BB71C34C-FFCA-478C-A43C-82845F84433A}" destId="{70D124A8-2BF5-4371-BB3B-CE3FD67935E5}" srcOrd="2" destOrd="0" parTransId="{368ED7C6-1627-4284-BA3E-A62489B3A0DD}" sibTransId="{207A3EE7-1F76-483C-AFEE-8ACEF082F638}"/>
    <dgm:cxn modelId="{ECA60266-B17D-4A60-B373-89831BD68DDE}" type="presOf" srcId="{BB71C34C-FFCA-478C-A43C-82845F84433A}" destId="{DE60E9CE-C2BF-4B3D-A524-9B11548A519A}" srcOrd="0" destOrd="0" presId="urn:microsoft.com/office/officeart/2005/8/layout/chevron2"/>
    <dgm:cxn modelId="{A670484A-1CE6-48F1-AC96-94C3CC0C5E0F}" srcId="{F951E99D-1761-436B-963D-6341DCB81973}" destId="{BB71C34C-FFCA-478C-A43C-82845F84433A}" srcOrd="1" destOrd="0" parTransId="{4AB96478-6CC6-49CF-8A27-609074E8243C}" sibTransId="{29F7CDD3-3275-46C9-A36C-6B12DB63F3CE}"/>
    <dgm:cxn modelId="{B5C3595A-50F8-4570-A37E-EDFEDBD32D64}" srcId="{17077506-2304-47CC-86C9-AA11EB46F4F4}" destId="{083B104E-ACC4-4D21-A75F-2E749E2457A2}" srcOrd="1" destOrd="0" parTransId="{7B2E769F-232E-4895-9962-04CCD254A3A7}" sibTransId="{1D5D2CE6-0B7D-4886-A166-B612B56F91D7}"/>
    <dgm:cxn modelId="{3E812784-3515-4660-9193-52129C59E8F1}" srcId="{BB71C34C-FFCA-478C-A43C-82845F84433A}" destId="{C06A9385-C3A3-4D7C-8963-6D5EE694D620}" srcOrd="0" destOrd="0" parTransId="{75F72367-FBDD-404F-9C89-DA9FB4E00A1A}" sibTransId="{25FFE33D-B796-4EB1-8500-3C3351A3DBAA}"/>
    <dgm:cxn modelId="{0E5B7E91-6B34-413A-9B2A-6FF569BF5409}" type="presOf" srcId="{C06A9385-C3A3-4D7C-8963-6D5EE694D620}" destId="{A4B1AA63-37A1-46F3-874C-60A1ABB571D2}" srcOrd="0" destOrd="0" presId="urn:microsoft.com/office/officeart/2005/8/layout/chevron2"/>
    <dgm:cxn modelId="{EDB51B9D-6ABA-46FE-A899-280D3B6B1D56}" type="presOf" srcId="{083B104E-ACC4-4D21-A75F-2E749E2457A2}" destId="{248EA1BE-6455-4606-831D-6FB660A999DD}" srcOrd="0" destOrd="1" presId="urn:microsoft.com/office/officeart/2005/8/layout/chevron2"/>
    <dgm:cxn modelId="{89014CAA-00C2-41F9-BEA1-B5FB94BE221A}" srcId="{F951E99D-1761-436B-963D-6341DCB81973}" destId="{17077506-2304-47CC-86C9-AA11EB46F4F4}" srcOrd="0" destOrd="0" parTransId="{A2301243-2552-4D26-A7BF-9DDBC5D86276}" sibTransId="{D7B9B132-F1AF-4EDA-8777-1BF9AA9C7F95}"/>
    <dgm:cxn modelId="{8FF5E9BD-0577-4292-9E4F-2A79F403D79F}" type="presOf" srcId="{17077506-2304-47CC-86C9-AA11EB46F4F4}" destId="{213404E0-64B3-45F4-BD1A-2A0977427F25}" srcOrd="0" destOrd="0" presId="urn:microsoft.com/office/officeart/2005/8/layout/chevron2"/>
    <dgm:cxn modelId="{0085C6E3-141B-4435-806F-1E7588AA1EC3}" type="presOf" srcId="{737B67A4-E143-4FA8-A3A3-DA2F20E5A62E}" destId="{A4B1AA63-37A1-46F3-874C-60A1ABB571D2}" srcOrd="0" destOrd="1" presId="urn:microsoft.com/office/officeart/2005/8/layout/chevron2"/>
    <dgm:cxn modelId="{F9C89AF2-63B2-421F-9D87-FEF22D6A18BB}" type="presOf" srcId="{783BB034-859E-4CEE-80CE-7C0450360A5B}" destId="{248EA1BE-6455-4606-831D-6FB660A999DD}" srcOrd="0" destOrd="0" presId="urn:microsoft.com/office/officeart/2005/8/layout/chevron2"/>
    <dgm:cxn modelId="{2B56D328-C938-4F5E-8083-8AB6AD16E4F2}" type="presParOf" srcId="{D25F1599-27C2-49A4-9907-DC6AC13F78EA}" destId="{24E9A1AE-EF30-4AB5-AEEB-7B083D164B26}" srcOrd="0" destOrd="0" presId="urn:microsoft.com/office/officeart/2005/8/layout/chevron2"/>
    <dgm:cxn modelId="{CC47CDB9-8787-4CD2-BA8F-7009FE2EF6A6}" type="presParOf" srcId="{24E9A1AE-EF30-4AB5-AEEB-7B083D164B26}" destId="{213404E0-64B3-45F4-BD1A-2A0977427F25}" srcOrd="0" destOrd="0" presId="urn:microsoft.com/office/officeart/2005/8/layout/chevron2"/>
    <dgm:cxn modelId="{3F021BFA-D5C5-4250-BEE4-88726703A808}" type="presParOf" srcId="{24E9A1AE-EF30-4AB5-AEEB-7B083D164B26}" destId="{248EA1BE-6455-4606-831D-6FB660A999DD}" srcOrd="1" destOrd="0" presId="urn:microsoft.com/office/officeart/2005/8/layout/chevron2"/>
    <dgm:cxn modelId="{6E0ED0F2-06FA-4154-8DA7-511FF8A49034}" type="presParOf" srcId="{D25F1599-27C2-49A4-9907-DC6AC13F78EA}" destId="{64F78A10-FF0F-4EEF-A516-B5830140B64A}" srcOrd="1" destOrd="0" presId="urn:microsoft.com/office/officeart/2005/8/layout/chevron2"/>
    <dgm:cxn modelId="{D49F71D5-25AF-41FC-BDB1-66C7D7541CCE}" type="presParOf" srcId="{D25F1599-27C2-49A4-9907-DC6AC13F78EA}" destId="{56DB1753-ACA8-4EE0-9665-555F897D33A5}" srcOrd="2" destOrd="0" presId="urn:microsoft.com/office/officeart/2005/8/layout/chevron2"/>
    <dgm:cxn modelId="{B3D6CC64-FF72-45C0-99C6-3141084DBD79}" type="presParOf" srcId="{56DB1753-ACA8-4EE0-9665-555F897D33A5}" destId="{DE60E9CE-C2BF-4B3D-A524-9B11548A519A}" srcOrd="0" destOrd="0" presId="urn:microsoft.com/office/officeart/2005/8/layout/chevron2"/>
    <dgm:cxn modelId="{8A7336C2-7436-4AAD-AF7D-02D25BF0424E}" type="presParOf" srcId="{56DB1753-ACA8-4EE0-9665-555F897D33A5}" destId="{A4B1AA63-37A1-46F3-874C-60A1ABB571D2}" srcOrd="1" destOrd="0" presId="urn:microsoft.com/office/officeart/2005/8/layout/chevro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F5BFD3A-87EC-44C6-85A1-6F169CBD5981}" type="doc">
      <dgm:prSet loTypeId="urn:microsoft.com/office/officeart/2005/8/layout/vList2" loCatId="list" qsTypeId="urn:microsoft.com/office/officeart/2005/8/quickstyle/simple1" qsCatId="simple" csTypeId="urn:microsoft.com/office/officeart/2005/8/colors/accent2_3" csCatId="accent2"/>
      <dgm:spPr/>
      <dgm:t>
        <a:bodyPr/>
        <a:lstStyle/>
        <a:p>
          <a:endParaRPr lang="it-IT"/>
        </a:p>
      </dgm:t>
    </dgm:pt>
    <dgm:pt modelId="{C59ADB65-F0F6-4386-9717-1EC23690E35F}">
      <dgm:prSet/>
      <dgm:spPr/>
      <dgm:t>
        <a:bodyPr/>
        <a:lstStyle/>
        <a:p>
          <a:r>
            <a:rPr lang="en-US"/>
            <a:t>Measurement errors or biases</a:t>
          </a:r>
          <a:endParaRPr lang="it-IT"/>
        </a:p>
      </dgm:t>
    </dgm:pt>
    <dgm:pt modelId="{A4AE7684-A442-4634-917E-FDDB07538FE3}" type="parTrans" cxnId="{49D19BC7-B6EC-4E1B-8B98-6049271FD88C}">
      <dgm:prSet/>
      <dgm:spPr/>
      <dgm:t>
        <a:bodyPr/>
        <a:lstStyle/>
        <a:p>
          <a:endParaRPr lang="it-IT"/>
        </a:p>
      </dgm:t>
    </dgm:pt>
    <dgm:pt modelId="{E0307563-E75F-4E72-923E-FF4620F6A850}" type="sibTrans" cxnId="{49D19BC7-B6EC-4E1B-8B98-6049271FD88C}">
      <dgm:prSet/>
      <dgm:spPr/>
      <dgm:t>
        <a:bodyPr/>
        <a:lstStyle/>
        <a:p>
          <a:endParaRPr lang="it-IT"/>
        </a:p>
      </dgm:t>
    </dgm:pt>
    <dgm:pt modelId="{38954BD5-757E-42EC-A849-9ADC312FA293}">
      <dgm:prSet/>
      <dgm:spPr/>
      <dgm:t>
        <a:bodyPr/>
        <a:lstStyle/>
        <a:p>
          <a:r>
            <a:rPr lang="en-US"/>
            <a:t>PPG measurement on the same arm w.r.t to cuff-based measurement [1]</a:t>
          </a:r>
          <a:endParaRPr lang="it-IT"/>
        </a:p>
      </dgm:t>
    </dgm:pt>
    <dgm:pt modelId="{794BFE81-9345-4064-A381-9780497A1734}" type="parTrans" cxnId="{0B62091E-53E3-4190-B0F3-B2CC4A4F3579}">
      <dgm:prSet/>
      <dgm:spPr/>
      <dgm:t>
        <a:bodyPr/>
        <a:lstStyle/>
        <a:p>
          <a:endParaRPr lang="it-IT"/>
        </a:p>
      </dgm:t>
    </dgm:pt>
    <dgm:pt modelId="{FE3580FD-E928-417D-857B-086C892198BC}" type="sibTrans" cxnId="{0B62091E-53E3-4190-B0F3-B2CC4A4F3579}">
      <dgm:prSet/>
      <dgm:spPr/>
      <dgm:t>
        <a:bodyPr/>
        <a:lstStyle/>
        <a:p>
          <a:endParaRPr lang="it-IT"/>
        </a:p>
      </dgm:t>
    </dgm:pt>
    <dgm:pt modelId="{2C7CEC96-3C55-4535-893B-1A3A15947B61}">
      <dgm:prSet/>
      <dgm:spPr/>
      <dgm:t>
        <a:bodyPr/>
        <a:lstStyle/>
        <a:p>
          <a:r>
            <a:rPr lang="en-US"/>
            <a:t>BP measured only with patient in static/supine position</a:t>
          </a:r>
          <a:endParaRPr lang="it-IT"/>
        </a:p>
      </dgm:t>
    </dgm:pt>
    <dgm:pt modelId="{24BEF206-17D5-4131-9719-9EC5FE95E2F2}" type="parTrans" cxnId="{6D94D17A-D0E8-4DB4-8279-69E0BC8636B4}">
      <dgm:prSet/>
      <dgm:spPr/>
      <dgm:t>
        <a:bodyPr/>
        <a:lstStyle/>
        <a:p>
          <a:endParaRPr lang="it-IT"/>
        </a:p>
      </dgm:t>
    </dgm:pt>
    <dgm:pt modelId="{617989F3-00AF-4F5F-9DEC-D537232FE065}" type="sibTrans" cxnId="{6D94D17A-D0E8-4DB4-8279-69E0BC8636B4}">
      <dgm:prSet/>
      <dgm:spPr/>
      <dgm:t>
        <a:bodyPr/>
        <a:lstStyle/>
        <a:p>
          <a:endParaRPr lang="it-IT"/>
        </a:p>
      </dgm:t>
    </dgm:pt>
    <dgm:pt modelId="{75AF975F-D558-4F9D-B8E3-4D6C396DD7E7}">
      <dgm:prSet/>
      <dgm:spPr/>
      <dgm:t>
        <a:bodyPr/>
        <a:lstStyle/>
        <a:p>
          <a:r>
            <a:rPr lang="en-US"/>
            <a:t>Interpolation (to match higher sampling frequencies) may lead to errors [10]</a:t>
          </a:r>
          <a:endParaRPr lang="it-IT"/>
        </a:p>
      </dgm:t>
    </dgm:pt>
    <dgm:pt modelId="{5818FFD2-6398-49A6-A5FC-8E4FC2EA1E50}" type="parTrans" cxnId="{7814F53B-A5E8-4331-AEBA-8C249802C5D6}">
      <dgm:prSet/>
      <dgm:spPr/>
      <dgm:t>
        <a:bodyPr/>
        <a:lstStyle/>
        <a:p>
          <a:endParaRPr lang="it-IT"/>
        </a:p>
      </dgm:t>
    </dgm:pt>
    <dgm:pt modelId="{EB5C41CB-36DA-4B0F-961C-E2F62FCFDBBC}" type="sibTrans" cxnId="{7814F53B-A5E8-4331-AEBA-8C249802C5D6}">
      <dgm:prSet/>
      <dgm:spPr/>
      <dgm:t>
        <a:bodyPr/>
        <a:lstStyle/>
        <a:p>
          <a:endParaRPr lang="it-IT"/>
        </a:p>
      </dgm:t>
    </dgm:pt>
    <dgm:pt modelId="{DD857C3E-09BD-478F-B74C-63F5C583BA76}">
      <dgm:prSet/>
      <dgm:spPr/>
      <dgm:t>
        <a:bodyPr/>
        <a:lstStyle/>
        <a:p>
          <a:r>
            <a:rPr lang="en-US"/>
            <a:t>Dependency between train and test set</a:t>
          </a:r>
          <a:endParaRPr lang="it-IT"/>
        </a:p>
      </dgm:t>
    </dgm:pt>
    <dgm:pt modelId="{16622E83-7CD3-412E-AB5C-C26B2C0C99D2}" type="parTrans" cxnId="{C1E2AEF3-419F-4338-91C9-9FA403C3D9AA}">
      <dgm:prSet/>
      <dgm:spPr/>
      <dgm:t>
        <a:bodyPr/>
        <a:lstStyle/>
        <a:p>
          <a:endParaRPr lang="it-IT"/>
        </a:p>
      </dgm:t>
    </dgm:pt>
    <dgm:pt modelId="{6086FF85-7A85-40B0-B939-BF34400D1780}" type="sibTrans" cxnId="{C1E2AEF3-419F-4338-91C9-9FA403C3D9AA}">
      <dgm:prSet/>
      <dgm:spPr/>
      <dgm:t>
        <a:bodyPr/>
        <a:lstStyle/>
        <a:p>
          <a:endParaRPr lang="it-IT"/>
        </a:p>
      </dgm:t>
    </dgm:pt>
    <dgm:pt modelId="{B9369D6F-CCA7-487C-8FD3-3ED23B1FD484}">
      <dgm:prSet/>
      <dgm:spPr/>
      <dgm:t>
        <a:bodyPr/>
        <a:lstStyle/>
        <a:p>
          <a:r>
            <a:rPr lang="en-US"/>
            <a:t>Train and test set must contain data from different patients, to avoid similarities</a:t>
          </a:r>
          <a:endParaRPr lang="it-IT"/>
        </a:p>
      </dgm:t>
    </dgm:pt>
    <dgm:pt modelId="{1DC7C499-409C-47C9-A05A-E815D13FB1CC}" type="parTrans" cxnId="{E8F1004A-7C97-4AC2-98D3-2F90022A2EB8}">
      <dgm:prSet/>
      <dgm:spPr/>
      <dgm:t>
        <a:bodyPr/>
        <a:lstStyle/>
        <a:p>
          <a:endParaRPr lang="it-IT"/>
        </a:p>
      </dgm:t>
    </dgm:pt>
    <dgm:pt modelId="{513D4E5C-6D14-411C-98F4-DC4E6E937BFF}" type="sibTrans" cxnId="{E8F1004A-7C97-4AC2-98D3-2F90022A2EB8}">
      <dgm:prSet/>
      <dgm:spPr/>
      <dgm:t>
        <a:bodyPr/>
        <a:lstStyle/>
        <a:p>
          <a:endParaRPr lang="it-IT"/>
        </a:p>
      </dgm:t>
    </dgm:pt>
    <dgm:pt modelId="{F60E2F37-AB0F-429C-B9B9-F0ED9E71EE1D}">
      <dgm:prSet/>
      <dgm:spPr/>
      <dgm:t>
        <a:bodyPr/>
        <a:lstStyle/>
        <a:p>
          <a:r>
            <a:rPr lang="en-US"/>
            <a:t>No paper specifies the split criteria</a:t>
          </a:r>
          <a:endParaRPr lang="it-IT"/>
        </a:p>
      </dgm:t>
    </dgm:pt>
    <dgm:pt modelId="{F3E15A3F-3DD0-49E7-9DCB-830A375ED515}" type="parTrans" cxnId="{E068B92C-8887-4FC1-9346-1DC5128F01A4}">
      <dgm:prSet/>
      <dgm:spPr/>
      <dgm:t>
        <a:bodyPr/>
        <a:lstStyle/>
        <a:p>
          <a:endParaRPr lang="it-IT"/>
        </a:p>
      </dgm:t>
    </dgm:pt>
    <dgm:pt modelId="{5E874131-FA62-4ACB-B57A-73732E5CA13D}" type="sibTrans" cxnId="{E068B92C-8887-4FC1-9346-1DC5128F01A4}">
      <dgm:prSet/>
      <dgm:spPr/>
      <dgm:t>
        <a:bodyPr/>
        <a:lstStyle/>
        <a:p>
          <a:endParaRPr lang="it-IT"/>
        </a:p>
      </dgm:t>
    </dgm:pt>
    <dgm:pt modelId="{438891CF-33E9-4856-9DBC-74352B3A56B0}">
      <dgm:prSet/>
      <dgm:spPr/>
      <dgm:t>
        <a:bodyPr/>
        <a:lstStyle/>
        <a:p>
          <a:r>
            <a:rPr lang="en-US"/>
            <a:t>Incorrect feature normalization</a:t>
          </a:r>
          <a:endParaRPr lang="it-IT"/>
        </a:p>
      </dgm:t>
    </dgm:pt>
    <dgm:pt modelId="{9356FB42-B39F-4171-9C06-69C197C07089}" type="parTrans" cxnId="{CBF327CE-C4B7-49B3-8667-DDF387FF9AEC}">
      <dgm:prSet/>
      <dgm:spPr/>
      <dgm:t>
        <a:bodyPr/>
        <a:lstStyle/>
        <a:p>
          <a:endParaRPr lang="it-IT"/>
        </a:p>
      </dgm:t>
    </dgm:pt>
    <dgm:pt modelId="{457C2ADC-D917-4F75-94AF-9D808E6C040C}" type="sibTrans" cxnId="{CBF327CE-C4B7-49B3-8667-DDF387FF9AEC}">
      <dgm:prSet/>
      <dgm:spPr/>
      <dgm:t>
        <a:bodyPr/>
        <a:lstStyle/>
        <a:p>
          <a:endParaRPr lang="it-IT"/>
        </a:p>
      </dgm:t>
    </dgm:pt>
    <dgm:pt modelId="{A4296C97-A29A-48F8-896E-5A06CD8D6E4D}">
      <dgm:prSet/>
      <dgm:spPr/>
      <dgm:t>
        <a:bodyPr/>
        <a:lstStyle/>
        <a:p>
          <a:r>
            <a:rPr lang="en-US"/>
            <a:t>Must be performed after split on both set with data only from train set</a:t>
          </a:r>
          <a:endParaRPr lang="it-IT"/>
        </a:p>
      </dgm:t>
    </dgm:pt>
    <dgm:pt modelId="{85C62D71-6CBA-48B3-88D8-3692BA2FC0D6}" type="parTrans" cxnId="{B1E8339C-A952-43D1-B505-AB1700AE3546}">
      <dgm:prSet/>
      <dgm:spPr/>
      <dgm:t>
        <a:bodyPr/>
        <a:lstStyle/>
        <a:p>
          <a:endParaRPr lang="it-IT"/>
        </a:p>
      </dgm:t>
    </dgm:pt>
    <dgm:pt modelId="{BA0A58E9-0B8D-45B0-A8B0-E1EB42893350}" type="sibTrans" cxnId="{B1E8339C-A952-43D1-B505-AB1700AE3546}">
      <dgm:prSet/>
      <dgm:spPr/>
      <dgm:t>
        <a:bodyPr/>
        <a:lstStyle/>
        <a:p>
          <a:endParaRPr lang="it-IT"/>
        </a:p>
      </dgm:t>
    </dgm:pt>
    <dgm:pt modelId="{7708030C-BA5A-4C46-920F-41F5EEE81E85}">
      <dgm:prSet/>
      <dgm:spPr/>
      <dgm:t>
        <a:bodyPr/>
        <a:lstStyle/>
        <a:p>
          <a:r>
            <a:rPr lang="en-US"/>
            <a:t>Not always clear if this rule is followed [1]</a:t>
          </a:r>
          <a:endParaRPr lang="it-IT"/>
        </a:p>
      </dgm:t>
    </dgm:pt>
    <dgm:pt modelId="{FAACB674-A16F-40F1-AAE8-5C78F0E73A06}" type="parTrans" cxnId="{F1AD34DB-A433-4034-A89F-2A95963EF3FE}">
      <dgm:prSet/>
      <dgm:spPr/>
      <dgm:t>
        <a:bodyPr/>
        <a:lstStyle/>
        <a:p>
          <a:endParaRPr lang="it-IT"/>
        </a:p>
      </dgm:t>
    </dgm:pt>
    <dgm:pt modelId="{6AAEDE4B-09D1-45CD-8EBD-60CC094B12EA}" type="sibTrans" cxnId="{F1AD34DB-A433-4034-A89F-2A95963EF3FE}">
      <dgm:prSet/>
      <dgm:spPr/>
      <dgm:t>
        <a:bodyPr/>
        <a:lstStyle/>
        <a:p>
          <a:endParaRPr lang="it-IT"/>
        </a:p>
      </dgm:t>
    </dgm:pt>
    <dgm:pt modelId="{2AF42FB5-4F3D-4631-BB43-E57D37240BA0}">
      <dgm:prSet/>
      <dgm:spPr/>
      <dgm:t>
        <a:bodyPr/>
        <a:lstStyle/>
        <a:p>
          <a:r>
            <a:rPr lang="en-US"/>
            <a:t>Small datasets</a:t>
          </a:r>
          <a:endParaRPr lang="it-IT"/>
        </a:p>
      </dgm:t>
    </dgm:pt>
    <dgm:pt modelId="{BACA3F8D-60F1-4EEC-B230-914B6F5956CA}" type="parTrans" cxnId="{E88CECB4-A776-406F-80A7-6390C44FB53A}">
      <dgm:prSet/>
      <dgm:spPr/>
      <dgm:t>
        <a:bodyPr/>
        <a:lstStyle/>
        <a:p>
          <a:endParaRPr lang="it-IT"/>
        </a:p>
      </dgm:t>
    </dgm:pt>
    <dgm:pt modelId="{5E6B67F7-519C-4AB1-9CC7-D630E339F259}" type="sibTrans" cxnId="{E88CECB4-A776-406F-80A7-6390C44FB53A}">
      <dgm:prSet/>
      <dgm:spPr/>
      <dgm:t>
        <a:bodyPr/>
        <a:lstStyle/>
        <a:p>
          <a:endParaRPr lang="it-IT"/>
        </a:p>
      </dgm:t>
    </dgm:pt>
    <dgm:pt modelId="{A506F7EA-FA88-4685-86A0-1DEC8360378F}">
      <dgm:prSet/>
      <dgm:spPr/>
      <dgm:t>
        <a:bodyPr/>
        <a:lstStyle/>
        <a:p>
          <a:r>
            <a:rPr lang="en-US"/>
            <a:t>Small number of patients = small variance in data</a:t>
          </a:r>
          <a:endParaRPr lang="it-IT"/>
        </a:p>
      </dgm:t>
    </dgm:pt>
    <dgm:pt modelId="{CFBFC81F-D607-4E86-8232-B8DFB364A905}" type="parTrans" cxnId="{12EDA37D-77B0-4CA5-8A21-8155B1EE9862}">
      <dgm:prSet/>
      <dgm:spPr/>
      <dgm:t>
        <a:bodyPr/>
        <a:lstStyle/>
        <a:p>
          <a:endParaRPr lang="it-IT"/>
        </a:p>
      </dgm:t>
    </dgm:pt>
    <dgm:pt modelId="{DBCBEAAB-66C9-41A9-BE01-1A84FB38C057}" type="sibTrans" cxnId="{12EDA37D-77B0-4CA5-8A21-8155B1EE9862}">
      <dgm:prSet/>
      <dgm:spPr/>
      <dgm:t>
        <a:bodyPr/>
        <a:lstStyle/>
        <a:p>
          <a:endParaRPr lang="it-IT"/>
        </a:p>
      </dgm:t>
    </dgm:pt>
    <dgm:pt modelId="{5A7D355D-9D75-4565-9E45-7A88869CA8A4}">
      <dgm:prSet/>
      <dgm:spPr/>
      <dgm:t>
        <a:bodyPr/>
        <a:lstStyle/>
        <a:p>
          <a:r>
            <a:rPr lang="en-US"/>
            <a:t>Model will not be able to generalize on new different samples</a:t>
          </a:r>
          <a:endParaRPr lang="it-IT"/>
        </a:p>
      </dgm:t>
    </dgm:pt>
    <dgm:pt modelId="{DAE4F3E8-CB4B-4360-BEE4-57208E8F72E4}" type="parTrans" cxnId="{01895D2B-DAC9-4EAC-8528-7800AC5DEECA}">
      <dgm:prSet/>
      <dgm:spPr/>
      <dgm:t>
        <a:bodyPr/>
        <a:lstStyle/>
        <a:p>
          <a:endParaRPr lang="it-IT"/>
        </a:p>
      </dgm:t>
    </dgm:pt>
    <dgm:pt modelId="{05627FF6-8FA6-4CE0-ACA0-AD3FECC67562}" type="sibTrans" cxnId="{01895D2B-DAC9-4EAC-8528-7800AC5DEECA}">
      <dgm:prSet/>
      <dgm:spPr/>
      <dgm:t>
        <a:bodyPr/>
        <a:lstStyle/>
        <a:p>
          <a:endParaRPr lang="it-IT"/>
        </a:p>
      </dgm:t>
    </dgm:pt>
    <dgm:pt modelId="{2CF7D8DE-6912-4EEC-A2DB-53741D509339}" type="pres">
      <dgm:prSet presAssocID="{BF5BFD3A-87EC-44C6-85A1-6F169CBD5981}" presName="linear" presStyleCnt="0">
        <dgm:presLayoutVars>
          <dgm:animLvl val="lvl"/>
          <dgm:resizeHandles val="exact"/>
        </dgm:presLayoutVars>
      </dgm:prSet>
      <dgm:spPr/>
    </dgm:pt>
    <dgm:pt modelId="{2BB42383-1BFC-4FCF-9FF4-B6B6C677246C}" type="pres">
      <dgm:prSet presAssocID="{C59ADB65-F0F6-4386-9717-1EC23690E35F}" presName="parentText" presStyleLbl="node1" presStyleIdx="0" presStyleCnt="4">
        <dgm:presLayoutVars>
          <dgm:chMax val="0"/>
          <dgm:bulletEnabled val="1"/>
        </dgm:presLayoutVars>
      </dgm:prSet>
      <dgm:spPr/>
    </dgm:pt>
    <dgm:pt modelId="{CE2B4860-3434-47C9-91D7-D54250A1BCB7}" type="pres">
      <dgm:prSet presAssocID="{C59ADB65-F0F6-4386-9717-1EC23690E35F}" presName="childText" presStyleLbl="revTx" presStyleIdx="0" presStyleCnt="4">
        <dgm:presLayoutVars>
          <dgm:bulletEnabled val="1"/>
        </dgm:presLayoutVars>
      </dgm:prSet>
      <dgm:spPr/>
    </dgm:pt>
    <dgm:pt modelId="{310C50E3-E93A-46AD-86A7-E682C1C1B5EA}" type="pres">
      <dgm:prSet presAssocID="{DD857C3E-09BD-478F-B74C-63F5C583BA76}" presName="parentText" presStyleLbl="node1" presStyleIdx="1" presStyleCnt="4">
        <dgm:presLayoutVars>
          <dgm:chMax val="0"/>
          <dgm:bulletEnabled val="1"/>
        </dgm:presLayoutVars>
      </dgm:prSet>
      <dgm:spPr/>
    </dgm:pt>
    <dgm:pt modelId="{3D7F0D35-A421-4F48-A1B7-2A52491A0E9A}" type="pres">
      <dgm:prSet presAssocID="{DD857C3E-09BD-478F-B74C-63F5C583BA76}" presName="childText" presStyleLbl="revTx" presStyleIdx="1" presStyleCnt="4">
        <dgm:presLayoutVars>
          <dgm:bulletEnabled val="1"/>
        </dgm:presLayoutVars>
      </dgm:prSet>
      <dgm:spPr/>
    </dgm:pt>
    <dgm:pt modelId="{A484246D-4D37-4D61-BEE3-288E571AC3D0}" type="pres">
      <dgm:prSet presAssocID="{438891CF-33E9-4856-9DBC-74352B3A56B0}" presName="parentText" presStyleLbl="node1" presStyleIdx="2" presStyleCnt="4">
        <dgm:presLayoutVars>
          <dgm:chMax val="0"/>
          <dgm:bulletEnabled val="1"/>
        </dgm:presLayoutVars>
      </dgm:prSet>
      <dgm:spPr/>
    </dgm:pt>
    <dgm:pt modelId="{45BCDD63-2EC0-4E38-9CE8-F4B13FD7B34D}" type="pres">
      <dgm:prSet presAssocID="{438891CF-33E9-4856-9DBC-74352B3A56B0}" presName="childText" presStyleLbl="revTx" presStyleIdx="2" presStyleCnt="4">
        <dgm:presLayoutVars>
          <dgm:bulletEnabled val="1"/>
        </dgm:presLayoutVars>
      </dgm:prSet>
      <dgm:spPr/>
    </dgm:pt>
    <dgm:pt modelId="{8430039C-A967-406B-B7B8-7AD4D10F43C4}" type="pres">
      <dgm:prSet presAssocID="{2AF42FB5-4F3D-4631-BB43-E57D37240BA0}" presName="parentText" presStyleLbl="node1" presStyleIdx="3" presStyleCnt="4">
        <dgm:presLayoutVars>
          <dgm:chMax val="0"/>
          <dgm:bulletEnabled val="1"/>
        </dgm:presLayoutVars>
      </dgm:prSet>
      <dgm:spPr/>
    </dgm:pt>
    <dgm:pt modelId="{1AB837E3-1729-4B80-9FE7-1EC8CD958667}" type="pres">
      <dgm:prSet presAssocID="{2AF42FB5-4F3D-4631-BB43-E57D37240BA0}" presName="childText" presStyleLbl="revTx" presStyleIdx="3" presStyleCnt="4">
        <dgm:presLayoutVars>
          <dgm:bulletEnabled val="1"/>
        </dgm:presLayoutVars>
      </dgm:prSet>
      <dgm:spPr/>
    </dgm:pt>
  </dgm:ptLst>
  <dgm:cxnLst>
    <dgm:cxn modelId="{C4F94516-8347-4D7C-9E80-203179D057D9}" type="presOf" srcId="{BF5BFD3A-87EC-44C6-85A1-6F169CBD5981}" destId="{2CF7D8DE-6912-4EEC-A2DB-53741D509339}" srcOrd="0" destOrd="0" presId="urn:microsoft.com/office/officeart/2005/8/layout/vList2"/>
    <dgm:cxn modelId="{0B62091E-53E3-4190-B0F3-B2CC4A4F3579}" srcId="{C59ADB65-F0F6-4386-9717-1EC23690E35F}" destId="{38954BD5-757E-42EC-A849-9ADC312FA293}" srcOrd="0" destOrd="0" parTransId="{794BFE81-9345-4064-A381-9780497A1734}" sibTransId="{FE3580FD-E928-417D-857B-086C892198BC}"/>
    <dgm:cxn modelId="{FDCD1F1F-DB64-4520-BBEB-64BD701AC858}" type="presOf" srcId="{7708030C-BA5A-4C46-920F-41F5EEE81E85}" destId="{45BCDD63-2EC0-4E38-9CE8-F4B13FD7B34D}" srcOrd="0" destOrd="1" presId="urn:microsoft.com/office/officeart/2005/8/layout/vList2"/>
    <dgm:cxn modelId="{01895D2B-DAC9-4EAC-8528-7800AC5DEECA}" srcId="{2AF42FB5-4F3D-4631-BB43-E57D37240BA0}" destId="{5A7D355D-9D75-4565-9E45-7A88869CA8A4}" srcOrd="1" destOrd="0" parTransId="{DAE4F3E8-CB4B-4360-BEE4-57208E8F72E4}" sibTransId="{05627FF6-8FA6-4CE0-ACA0-AD3FECC67562}"/>
    <dgm:cxn modelId="{E068B92C-8887-4FC1-9346-1DC5128F01A4}" srcId="{DD857C3E-09BD-478F-B74C-63F5C583BA76}" destId="{F60E2F37-AB0F-429C-B9B9-F0ED9E71EE1D}" srcOrd="1" destOrd="0" parTransId="{F3E15A3F-3DD0-49E7-9DCB-830A375ED515}" sibTransId="{5E874131-FA62-4ACB-B57A-73732E5CA13D}"/>
    <dgm:cxn modelId="{66D96135-486B-40F0-ACDB-F84023574912}" type="presOf" srcId="{F60E2F37-AB0F-429C-B9B9-F0ED9E71EE1D}" destId="{3D7F0D35-A421-4F48-A1B7-2A52491A0E9A}" srcOrd="0" destOrd="1" presId="urn:microsoft.com/office/officeart/2005/8/layout/vList2"/>
    <dgm:cxn modelId="{7814F53B-A5E8-4331-AEBA-8C249802C5D6}" srcId="{C59ADB65-F0F6-4386-9717-1EC23690E35F}" destId="{75AF975F-D558-4F9D-B8E3-4D6C396DD7E7}" srcOrd="2" destOrd="0" parTransId="{5818FFD2-6398-49A6-A5FC-8E4FC2EA1E50}" sibTransId="{EB5C41CB-36DA-4B0F-961C-E2F62FCFDBBC}"/>
    <dgm:cxn modelId="{DA7C443C-FD23-4925-B751-94E934852F86}" type="presOf" srcId="{438891CF-33E9-4856-9DBC-74352B3A56B0}" destId="{A484246D-4D37-4D61-BEE3-288E571AC3D0}" srcOrd="0" destOrd="0" presId="urn:microsoft.com/office/officeart/2005/8/layout/vList2"/>
    <dgm:cxn modelId="{F3F3AF68-E594-4EF5-847E-0A6BE0EF3670}" type="presOf" srcId="{2C7CEC96-3C55-4535-893B-1A3A15947B61}" destId="{CE2B4860-3434-47C9-91D7-D54250A1BCB7}" srcOrd="0" destOrd="1" presId="urn:microsoft.com/office/officeart/2005/8/layout/vList2"/>
    <dgm:cxn modelId="{E8F1004A-7C97-4AC2-98D3-2F90022A2EB8}" srcId="{DD857C3E-09BD-478F-B74C-63F5C583BA76}" destId="{B9369D6F-CCA7-487C-8FD3-3ED23B1FD484}" srcOrd="0" destOrd="0" parTransId="{1DC7C499-409C-47C9-A05A-E815D13FB1CC}" sibTransId="{513D4E5C-6D14-411C-98F4-DC4E6E937BFF}"/>
    <dgm:cxn modelId="{51CE5A6F-03E6-467A-8F0B-98A7FCD69AA3}" type="presOf" srcId="{DD857C3E-09BD-478F-B74C-63F5C583BA76}" destId="{310C50E3-E93A-46AD-86A7-E682C1C1B5EA}" srcOrd="0" destOrd="0" presId="urn:microsoft.com/office/officeart/2005/8/layout/vList2"/>
    <dgm:cxn modelId="{6CFC3675-911F-44FF-8982-F06CBDEE5E6E}" type="presOf" srcId="{38954BD5-757E-42EC-A849-9ADC312FA293}" destId="{CE2B4860-3434-47C9-91D7-D54250A1BCB7}" srcOrd="0" destOrd="0" presId="urn:microsoft.com/office/officeart/2005/8/layout/vList2"/>
    <dgm:cxn modelId="{033E3B58-D714-4A7F-965B-CABB48108A97}" type="presOf" srcId="{C59ADB65-F0F6-4386-9717-1EC23690E35F}" destId="{2BB42383-1BFC-4FCF-9FF4-B6B6C677246C}" srcOrd="0" destOrd="0" presId="urn:microsoft.com/office/officeart/2005/8/layout/vList2"/>
    <dgm:cxn modelId="{6D94D17A-D0E8-4DB4-8279-69E0BC8636B4}" srcId="{C59ADB65-F0F6-4386-9717-1EC23690E35F}" destId="{2C7CEC96-3C55-4535-893B-1A3A15947B61}" srcOrd="1" destOrd="0" parTransId="{24BEF206-17D5-4131-9719-9EC5FE95E2F2}" sibTransId="{617989F3-00AF-4F5F-9DEC-D537232FE065}"/>
    <dgm:cxn modelId="{23C2E15A-C410-46F4-AD6D-406D09BF0219}" type="presOf" srcId="{A506F7EA-FA88-4685-86A0-1DEC8360378F}" destId="{1AB837E3-1729-4B80-9FE7-1EC8CD958667}" srcOrd="0" destOrd="0" presId="urn:microsoft.com/office/officeart/2005/8/layout/vList2"/>
    <dgm:cxn modelId="{12EDA37D-77B0-4CA5-8A21-8155B1EE9862}" srcId="{2AF42FB5-4F3D-4631-BB43-E57D37240BA0}" destId="{A506F7EA-FA88-4685-86A0-1DEC8360378F}" srcOrd="0" destOrd="0" parTransId="{CFBFC81F-D607-4E86-8232-B8DFB364A905}" sibTransId="{DBCBEAAB-66C9-41A9-BE01-1A84FB38C057}"/>
    <dgm:cxn modelId="{809D098A-363A-41C4-BD7E-3936227B726F}" type="presOf" srcId="{75AF975F-D558-4F9D-B8E3-4D6C396DD7E7}" destId="{CE2B4860-3434-47C9-91D7-D54250A1BCB7}" srcOrd="0" destOrd="2" presId="urn:microsoft.com/office/officeart/2005/8/layout/vList2"/>
    <dgm:cxn modelId="{B1E8339C-A952-43D1-B505-AB1700AE3546}" srcId="{438891CF-33E9-4856-9DBC-74352B3A56B0}" destId="{A4296C97-A29A-48F8-896E-5A06CD8D6E4D}" srcOrd="0" destOrd="0" parTransId="{85C62D71-6CBA-48B3-88D8-3692BA2FC0D6}" sibTransId="{BA0A58E9-0B8D-45B0-A8B0-E1EB42893350}"/>
    <dgm:cxn modelId="{7680129E-2C2E-41C4-AC21-74D68A41BE87}" type="presOf" srcId="{B9369D6F-CCA7-487C-8FD3-3ED23B1FD484}" destId="{3D7F0D35-A421-4F48-A1B7-2A52491A0E9A}" srcOrd="0" destOrd="0" presId="urn:microsoft.com/office/officeart/2005/8/layout/vList2"/>
    <dgm:cxn modelId="{3D6F74A5-D4AF-4737-9ED4-60788E0009C7}" type="presOf" srcId="{2AF42FB5-4F3D-4631-BB43-E57D37240BA0}" destId="{8430039C-A967-406B-B7B8-7AD4D10F43C4}" srcOrd="0" destOrd="0" presId="urn:microsoft.com/office/officeart/2005/8/layout/vList2"/>
    <dgm:cxn modelId="{E88CECB4-A776-406F-80A7-6390C44FB53A}" srcId="{BF5BFD3A-87EC-44C6-85A1-6F169CBD5981}" destId="{2AF42FB5-4F3D-4631-BB43-E57D37240BA0}" srcOrd="3" destOrd="0" parTransId="{BACA3F8D-60F1-4EEC-B230-914B6F5956CA}" sibTransId="{5E6B67F7-519C-4AB1-9CC7-D630E339F259}"/>
    <dgm:cxn modelId="{49D19BC7-B6EC-4E1B-8B98-6049271FD88C}" srcId="{BF5BFD3A-87EC-44C6-85A1-6F169CBD5981}" destId="{C59ADB65-F0F6-4386-9717-1EC23690E35F}" srcOrd="0" destOrd="0" parTransId="{A4AE7684-A442-4634-917E-FDDB07538FE3}" sibTransId="{E0307563-E75F-4E72-923E-FF4620F6A850}"/>
    <dgm:cxn modelId="{CBF327CE-C4B7-49B3-8667-DDF387FF9AEC}" srcId="{BF5BFD3A-87EC-44C6-85A1-6F169CBD5981}" destId="{438891CF-33E9-4856-9DBC-74352B3A56B0}" srcOrd="2" destOrd="0" parTransId="{9356FB42-B39F-4171-9C06-69C197C07089}" sibTransId="{457C2ADC-D917-4F75-94AF-9D808E6C040C}"/>
    <dgm:cxn modelId="{039F1BCF-E749-4D1A-9AE1-994A4B0965D3}" type="presOf" srcId="{5A7D355D-9D75-4565-9E45-7A88869CA8A4}" destId="{1AB837E3-1729-4B80-9FE7-1EC8CD958667}" srcOrd="0" destOrd="1" presId="urn:microsoft.com/office/officeart/2005/8/layout/vList2"/>
    <dgm:cxn modelId="{F1AD34DB-A433-4034-A89F-2A95963EF3FE}" srcId="{438891CF-33E9-4856-9DBC-74352B3A56B0}" destId="{7708030C-BA5A-4C46-920F-41F5EEE81E85}" srcOrd="1" destOrd="0" parTransId="{FAACB674-A16F-40F1-AAE8-5C78F0E73A06}" sibTransId="{6AAEDE4B-09D1-45CD-8EBD-60CC094B12EA}"/>
    <dgm:cxn modelId="{C1E2AEF3-419F-4338-91C9-9FA403C3D9AA}" srcId="{BF5BFD3A-87EC-44C6-85A1-6F169CBD5981}" destId="{DD857C3E-09BD-478F-B74C-63F5C583BA76}" srcOrd="1" destOrd="0" parTransId="{16622E83-7CD3-412E-AB5C-C26B2C0C99D2}" sibTransId="{6086FF85-7A85-40B0-B939-BF34400D1780}"/>
    <dgm:cxn modelId="{AD548FFD-A8A3-4CFE-916C-F536D7A8E7A1}" type="presOf" srcId="{A4296C97-A29A-48F8-896E-5A06CD8D6E4D}" destId="{45BCDD63-2EC0-4E38-9CE8-F4B13FD7B34D}" srcOrd="0" destOrd="0" presId="urn:microsoft.com/office/officeart/2005/8/layout/vList2"/>
    <dgm:cxn modelId="{C674880A-F42D-42A4-85F6-1D92B09677F1}" type="presParOf" srcId="{2CF7D8DE-6912-4EEC-A2DB-53741D509339}" destId="{2BB42383-1BFC-4FCF-9FF4-B6B6C677246C}" srcOrd="0" destOrd="0" presId="urn:microsoft.com/office/officeart/2005/8/layout/vList2"/>
    <dgm:cxn modelId="{523EA62C-B294-4A0A-9F28-F368151216B6}" type="presParOf" srcId="{2CF7D8DE-6912-4EEC-A2DB-53741D509339}" destId="{CE2B4860-3434-47C9-91D7-D54250A1BCB7}" srcOrd="1" destOrd="0" presId="urn:microsoft.com/office/officeart/2005/8/layout/vList2"/>
    <dgm:cxn modelId="{E14C33D0-0102-41B0-AB5C-46F3A231BA5F}" type="presParOf" srcId="{2CF7D8DE-6912-4EEC-A2DB-53741D509339}" destId="{310C50E3-E93A-46AD-86A7-E682C1C1B5EA}" srcOrd="2" destOrd="0" presId="urn:microsoft.com/office/officeart/2005/8/layout/vList2"/>
    <dgm:cxn modelId="{8C5085F1-53CB-4EDA-98AE-D56DCB76BF4C}" type="presParOf" srcId="{2CF7D8DE-6912-4EEC-A2DB-53741D509339}" destId="{3D7F0D35-A421-4F48-A1B7-2A52491A0E9A}" srcOrd="3" destOrd="0" presId="urn:microsoft.com/office/officeart/2005/8/layout/vList2"/>
    <dgm:cxn modelId="{2D24111B-2659-48B0-9BF0-8A16F45EAC07}" type="presParOf" srcId="{2CF7D8DE-6912-4EEC-A2DB-53741D509339}" destId="{A484246D-4D37-4D61-BEE3-288E571AC3D0}" srcOrd="4" destOrd="0" presId="urn:microsoft.com/office/officeart/2005/8/layout/vList2"/>
    <dgm:cxn modelId="{7BACE7C0-E6CF-4D8C-A7A8-F3BFEF1A37A4}" type="presParOf" srcId="{2CF7D8DE-6912-4EEC-A2DB-53741D509339}" destId="{45BCDD63-2EC0-4E38-9CE8-F4B13FD7B34D}" srcOrd="5" destOrd="0" presId="urn:microsoft.com/office/officeart/2005/8/layout/vList2"/>
    <dgm:cxn modelId="{E4F0471D-4DA6-4156-81B5-BC255BB37ED4}" type="presParOf" srcId="{2CF7D8DE-6912-4EEC-A2DB-53741D509339}" destId="{8430039C-A967-406B-B7B8-7AD4D10F43C4}" srcOrd="6" destOrd="0" presId="urn:microsoft.com/office/officeart/2005/8/layout/vList2"/>
    <dgm:cxn modelId="{ED99C8F8-B697-4048-8596-48D05C7ECB6C}" type="presParOf" srcId="{2CF7D8DE-6912-4EEC-A2DB-53741D509339}" destId="{1AB837E3-1729-4B80-9FE7-1EC8CD958667}"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4D3F6C-FCF9-4108-A227-437DB6EF0FCF}">
      <dsp:nvSpPr>
        <dsp:cNvPr id="0" name=""/>
        <dsp:cNvSpPr/>
      </dsp:nvSpPr>
      <dsp:spPr>
        <a:xfrm>
          <a:off x="0" y="61121"/>
          <a:ext cx="15863888" cy="1038960"/>
        </a:xfrm>
        <a:prstGeom prst="round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it-IT" sz="3700" kern="1200" dirty="0"/>
            <a:t>Shape </a:t>
          </a:r>
          <a:r>
            <a:rPr lang="it-IT" sz="3700" kern="1200" dirty="0" err="1"/>
            <a:t>is</a:t>
          </a:r>
          <a:r>
            <a:rPr lang="it-IT" sz="3700" kern="1200" dirty="0"/>
            <a:t> </a:t>
          </a:r>
          <a:r>
            <a:rPr lang="en-GB" sz="3700" kern="1200" noProof="0" dirty="0"/>
            <a:t>almost</a:t>
          </a:r>
          <a:r>
            <a:rPr lang="it-IT" sz="3700" kern="1200" dirty="0"/>
            <a:t> the </a:t>
          </a:r>
          <a:r>
            <a:rPr lang="it-IT" sz="3700" kern="1200" dirty="0" err="1"/>
            <a:t>same</a:t>
          </a:r>
          <a:endParaRPr lang="en-US" sz="3700" kern="1200" dirty="0"/>
        </a:p>
      </dsp:txBody>
      <dsp:txXfrm>
        <a:off x="50718" y="111839"/>
        <a:ext cx="15762452" cy="937524"/>
      </dsp:txXfrm>
    </dsp:sp>
    <dsp:sp modelId="{44E88E11-9415-42D0-B44A-0E4843B023AB}">
      <dsp:nvSpPr>
        <dsp:cNvPr id="0" name=""/>
        <dsp:cNvSpPr/>
      </dsp:nvSpPr>
      <dsp:spPr>
        <a:xfrm>
          <a:off x="0" y="1100081"/>
          <a:ext cx="15863888" cy="120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it-IT" sz="2900" kern="1200" dirty="0" err="1"/>
            <a:t>Peaks</a:t>
          </a:r>
          <a:r>
            <a:rPr lang="it-IT" sz="2900" kern="1200" dirty="0"/>
            <a:t> and </a:t>
          </a:r>
          <a:r>
            <a:rPr lang="it-IT" sz="2900" kern="1200" dirty="0" err="1"/>
            <a:t>valleys</a:t>
          </a:r>
          <a:r>
            <a:rPr lang="it-IT" sz="2900" kern="1200" dirty="0"/>
            <a:t> match</a:t>
          </a:r>
        </a:p>
        <a:p>
          <a:pPr marL="285750" lvl="1" indent="-285750" algn="l" defTabSz="1289050">
            <a:lnSpc>
              <a:spcPct val="90000"/>
            </a:lnSpc>
            <a:spcBef>
              <a:spcPct val="0"/>
            </a:spcBef>
            <a:spcAft>
              <a:spcPct val="20000"/>
            </a:spcAft>
            <a:buChar char="•"/>
          </a:pPr>
          <a:r>
            <a:rPr lang="it-IT" sz="2900" kern="1200" dirty="0" err="1"/>
            <a:t>Both</a:t>
          </a:r>
          <a:r>
            <a:rPr lang="it-IT" sz="2900" kern="1200" dirty="0"/>
            <a:t> follows </a:t>
          </a:r>
          <a:r>
            <a:rPr lang="it-IT" sz="2900" kern="1200" dirty="0" err="1"/>
            <a:t>heart</a:t>
          </a:r>
          <a:r>
            <a:rPr lang="it-IT" sz="2900" kern="1200" dirty="0"/>
            <a:t> rate</a:t>
          </a:r>
        </a:p>
      </dsp:txBody>
      <dsp:txXfrm>
        <a:off x="0" y="1100081"/>
        <a:ext cx="15863888" cy="1206292"/>
      </dsp:txXfrm>
    </dsp:sp>
    <dsp:sp modelId="{244527DF-14EC-4A24-BEC5-E6E0563B934A}">
      <dsp:nvSpPr>
        <dsp:cNvPr id="0" name=""/>
        <dsp:cNvSpPr/>
      </dsp:nvSpPr>
      <dsp:spPr>
        <a:xfrm>
          <a:off x="0" y="2306373"/>
          <a:ext cx="15863888" cy="1038960"/>
        </a:xfrm>
        <a:prstGeom prst="roundRect">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it-IT" sz="3700" kern="1200" dirty="0"/>
            <a:t>ABP </a:t>
          </a:r>
          <a:r>
            <a:rPr lang="it-IT" sz="3700" kern="1200" dirty="0" err="1"/>
            <a:t>almost</a:t>
          </a:r>
          <a:r>
            <a:rPr lang="it-IT" sz="3700" kern="1200" dirty="0"/>
            <a:t> </a:t>
          </a:r>
          <a:r>
            <a:rPr lang="it-IT" sz="3700" kern="1200" dirty="0" err="1"/>
            <a:t>clean</a:t>
          </a:r>
          <a:r>
            <a:rPr lang="it-IT" sz="3700" kern="1200" dirty="0"/>
            <a:t>, PPG </a:t>
          </a:r>
          <a:r>
            <a:rPr lang="it-IT" sz="3700" kern="1200" dirty="0" err="1"/>
            <a:t>noisier</a:t>
          </a:r>
          <a:endParaRPr lang="en-US" sz="3700" kern="1200" dirty="0"/>
        </a:p>
      </dsp:txBody>
      <dsp:txXfrm>
        <a:off x="50718" y="2357091"/>
        <a:ext cx="15762452" cy="937524"/>
      </dsp:txXfrm>
    </dsp:sp>
    <dsp:sp modelId="{EA93287F-EEE5-4F7A-8411-9A661BF5898A}">
      <dsp:nvSpPr>
        <dsp:cNvPr id="0" name=""/>
        <dsp:cNvSpPr/>
      </dsp:nvSpPr>
      <dsp:spPr>
        <a:xfrm>
          <a:off x="0" y="3345333"/>
          <a:ext cx="15863888" cy="120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it-IT" sz="2900" kern="1200" dirty="0"/>
            <a:t>ABP </a:t>
          </a:r>
          <a:r>
            <a:rPr lang="it-IT" sz="2900" kern="1200" dirty="0" err="1"/>
            <a:t>measured</a:t>
          </a:r>
          <a:r>
            <a:rPr lang="it-IT" sz="2900" kern="1200" dirty="0"/>
            <a:t> inside </a:t>
          </a:r>
          <a:r>
            <a:rPr lang="it-IT" sz="2900" kern="1200" dirty="0" err="1"/>
            <a:t>arthery</a:t>
          </a:r>
          <a:endParaRPr lang="it-IT" sz="2900" kern="1200" dirty="0"/>
        </a:p>
        <a:p>
          <a:pPr marL="285750" lvl="1" indent="-285750" algn="l" defTabSz="1289050">
            <a:lnSpc>
              <a:spcPct val="90000"/>
            </a:lnSpc>
            <a:spcBef>
              <a:spcPct val="0"/>
            </a:spcBef>
            <a:spcAft>
              <a:spcPct val="20000"/>
            </a:spcAft>
            <a:buChar char="•"/>
          </a:pPr>
          <a:r>
            <a:rPr lang="it-IT" sz="2900" kern="1200" dirty="0"/>
            <a:t>PPG </a:t>
          </a:r>
          <a:r>
            <a:rPr lang="it-IT" sz="2900" kern="1200" dirty="0" err="1"/>
            <a:t>measured</a:t>
          </a:r>
          <a:r>
            <a:rPr lang="it-IT" sz="2900" kern="1200" dirty="0"/>
            <a:t> on body </a:t>
          </a:r>
          <a:r>
            <a:rPr lang="it-IT" sz="2900" kern="1200" dirty="0" err="1"/>
            <a:t>surface</a:t>
          </a:r>
          <a:r>
            <a:rPr lang="it-IT" sz="2900" kern="1200" dirty="0"/>
            <a:t> (</a:t>
          </a:r>
          <a:r>
            <a:rPr lang="it-IT" sz="2900" kern="1200" dirty="0" err="1"/>
            <a:t>fingertip</a:t>
          </a:r>
          <a:r>
            <a:rPr lang="it-IT" sz="2900" kern="1200" dirty="0"/>
            <a:t>, </a:t>
          </a:r>
          <a:r>
            <a:rPr lang="it-IT" sz="2900" kern="1200" dirty="0" err="1"/>
            <a:t>wrist</a:t>
          </a:r>
          <a:r>
            <a:rPr lang="it-IT" sz="2900" kern="1200" dirty="0"/>
            <a:t>, </a:t>
          </a:r>
          <a:r>
            <a:rPr lang="it-IT" sz="2900" kern="1200" dirty="0" err="1"/>
            <a:t>earlobe</a:t>
          </a:r>
          <a:r>
            <a:rPr lang="it-IT" sz="2900" kern="1200" dirty="0"/>
            <a:t>)</a:t>
          </a:r>
        </a:p>
      </dsp:txBody>
      <dsp:txXfrm>
        <a:off x="0" y="3345333"/>
        <a:ext cx="15863888" cy="1206292"/>
      </dsp:txXfrm>
    </dsp:sp>
    <dsp:sp modelId="{8BDFB1FB-7DA1-432D-97E0-7C310E8E2BEB}">
      <dsp:nvSpPr>
        <dsp:cNvPr id="0" name=""/>
        <dsp:cNvSpPr/>
      </dsp:nvSpPr>
      <dsp:spPr>
        <a:xfrm>
          <a:off x="0" y="4551626"/>
          <a:ext cx="15863888" cy="1038960"/>
        </a:xfrm>
        <a:prstGeom prst="roundRect">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it-IT" sz="3700" kern="1200" dirty="0"/>
            <a:t>No </a:t>
          </a:r>
          <a:r>
            <a:rPr lang="it-IT" sz="3700" kern="1200" dirty="0" err="1"/>
            <a:t>known</a:t>
          </a:r>
          <a:r>
            <a:rPr lang="it-IT" sz="3700" kern="1200" dirty="0"/>
            <a:t> </a:t>
          </a:r>
          <a:r>
            <a:rPr lang="it-IT" sz="3700" kern="1200" dirty="0" err="1"/>
            <a:t>correlation</a:t>
          </a:r>
          <a:endParaRPr lang="en-US" sz="3700" kern="1200" dirty="0"/>
        </a:p>
      </dsp:txBody>
      <dsp:txXfrm>
        <a:off x="50718" y="4602344"/>
        <a:ext cx="15762452" cy="937524"/>
      </dsp:txXfrm>
    </dsp:sp>
    <dsp:sp modelId="{2BB87E11-B5A8-434E-89C1-5D33BECF3BA8}">
      <dsp:nvSpPr>
        <dsp:cNvPr id="0" name=""/>
        <dsp:cNvSpPr/>
      </dsp:nvSpPr>
      <dsp:spPr>
        <a:xfrm>
          <a:off x="0" y="5590586"/>
          <a:ext cx="15863888" cy="120629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6990" rIns="263144" bIns="46990" numCol="1" spcCol="1270" anchor="t" anchorCtr="0">
          <a:noAutofit/>
        </a:bodyPr>
        <a:lstStyle/>
        <a:p>
          <a:pPr marL="285750" lvl="1" indent="-285750" algn="l" defTabSz="1289050">
            <a:lnSpc>
              <a:spcPct val="90000"/>
            </a:lnSpc>
            <a:spcBef>
              <a:spcPct val="0"/>
            </a:spcBef>
            <a:spcAft>
              <a:spcPct val="20000"/>
            </a:spcAft>
            <a:buChar char="•"/>
          </a:pPr>
          <a:r>
            <a:rPr lang="it-IT" sz="2900" kern="1200" dirty="0"/>
            <a:t>No </a:t>
          </a:r>
          <a:r>
            <a:rPr lang="it-IT" sz="2900" kern="1200" dirty="0" err="1"/>
            <a:t>mathematical</a:t>
          </a:r>
          <a:r>
            <a:rPr lang="it-IT" sz="2900" kern="1200" dirty="0"/>
            <a:t> model or </a:t>
          </a:r>
          <a:r>
            <a:rPr lang="it-IT" sz="2900" kern="1200" dirty="0" err="1"/>
            <a:t>relationship</a:t>
          </a:r>
          <a:endParaRPr lang="it-IT" sz="2900" kern="1200" dirty="0"/>
        </a:p>
        <a:p>
          <a:pPr marL="285750" lvl="1" indent="-285750" algn="l" defTabSz="1289050">
            <a:lnSpc>
              <a:spcPct val="90000"/>
            </a:lnSpc>
            <a:spcBef>
              <a:spcPct val="0"/>
            </a:spcBef>
            <a:spcAft>
              <a:spcPct val="20000"/>
            </a:spcAft>
            <a:buChar char="•"/>
          </a:pPr>
          <a:r>
            <a:rPr lang="it-IT" sz="2900" kern="1200" dirty="0"/>
            <a:t>Statistical </a:t>
          </a:r>
          <a:r>
            <a:rPr lang="it-IT" sz="2900" kern="1200" dirty="0" err="1"/>
            <a:t>approaches</a:t>
          </a:r>
          <a:r>
            <a:rPr lang="it-IT" sz="2900" kern="1200" dirty="0"/>
            <a:t> and machine learning </a:t>
          </a:r>
          <a:r>
            <a:rPr lang="it-IT" sz="2900" kern="1200" dirty="0" err="1"/>
            <a:t>needed</a:t>
          </a:r>
          <a:endParaRPr lang="it-IT" sz="2900" kern="1200" dirty="0"/>
        </a:p>
      </dsp:txBody>
      <dsp:txXfrm>
        <a:off x="0" y="5590586"/>
        <a:ext cx="15863888" cy="120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E98A21-9E7B-4606-952E-D8108D8DAF36}">
      <dsp:nvSpPr>
        <dsp:cNvPr id="0" name=""/>
        <dsp:cNvSpPr/>
      </dsp:nvSpPr>
      <dsp:spPr>
        <a:xfrm>
          <a:off x="0" y="137907"/>
          <a:ext cx="15863888" cy="786240"/>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General indications</a:t>
          </a:r>
        </a:p>
      </dsp:txBody>
      <dsp:txXfrm>
        <a:off x="38381" y="176288"/>
        <a:ext cx="15787126" cy="709478"/>
      </dsp:txXfrm>
    </dsp:sp>
    <dsp:sp modelId="{5478E946-B8A8-466C-A80C-9F218B69AE8F}">
      <dsp:nvSpPr>
        <dsp:cNvPr id="0" name=""/>
        <dsp:cNvSpPr/>
      </dsp:nvSpPr>
      <dsp:spPr>
        <a:xfrm>
          <a:off x="0" y="924147"/>
          <a:ext cx="15863888"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a:t>A dash (-) indicates that the relative detail/parameter isn’t specified in the paper</a:t>
          </a:r>
        </a:p>
        <a:p>
          <a:pPr marL="228600" lvl="1" indent="-228600" algn="l" defTabSz="977900">
            <a:lnSpc>
              <a:spcPct val="90000"/>
            </a:lnSpc>
            <a:spcBef>
              <a:spcPct val="0"/>
            </a:spcBef>
            <a:spcAft>
              <a:spcPct val="20000"/>
            </a:spcAft>
            <a:buChar char="•"/>
          </a:pPr>
          <a:r>
            <a:rPr lang="it-IT" sz="2200" kern="1200" dirty="0"/>
            <a:t>In case of training with more </a:t>
          </a:r>
          <a:r>
            <a:rPr lang="it-IT" sz="2200" kern="1200" dirty="0" err="1"/>
            <a:t>configuration</a:t>
          </a:r>
          <a:r>
            <a:rPr lang="it-IT" sz="2200" kern="1200" dirty="0"/>
            <a:t>, </a:t>
          </a:r>
          <a:r>
            <a:rPr lang="it-IT" sz="2200" kern="1200" dirty="0" err="1"/>
            <a:t>only</a:t>
          </a:r>
          <a:r>
            <a:rPr lang="it-IT" sz="2200" kern="1200" dirty="0"/>
            <a:t> the </a:t>
          </a:r>
          <a:r>
            <a:rPr lang="it-IT" sz="2200" kern="1200" dirty="0" err="1"/>
            <a:t>parameters</a:t>
          </a:r>
          <a:r>
            <a:rPr lang="it-IT" sz="2200" kern="1200" dirty="0"/>
            <a:t> </a:t>
          </a:r>
          <a:r>
            <a:rPr lang="it-IT" sz="2200" kern="1200" dirty="0" err="1"/>
            <a:t>that</a:t>
          </a:r>
          <a:r>
            <a:rPr lang="it-IT" sz="2200" kern="1200" dirty="0"/>
            <a:t> </a:t>
          </a:r>
          <a:r>
            <a:rPr lang="it-IT" sz="2200" kern="1200" dirty="0" err="1"/>
            <a:t>gave</a:t>
          </a:r>
          <a:r>
            <a:rPr lang="it-IT" sz="2200" kern="1200" dirty="0"/>
            <a:t> the best </a:t>
          </a:r>
          <a:r>
            <a:rPr lang="it-IT" sz="2200" kern="1200" dirty="0" err="1"/>
            <a:t>results</a:t>
          </a:r>
          <a:r>
            <a:rPr lang="it-IT" sz="2200" kern="1200" dirty="0"/>
            <a:t> are </a:t>
          </a:r>
          <a:r>
            <a:rPr lang="it-IT" sz="2200" kern="1200" dirty="0" err="1"/>
            <a:t>reported</a:t>
          </a:r>
          <a:endParaRPr lang="it-IT" sz="2200" kern="1200" dirty="0"/>
        </a:p>
      </dsp:txBody>
      <dsp:txXfrm>
        <a:off x="0" y="924147"/>
        <a:ext cx="15863888" cy="912870"/>
      </dsp:txXfrm>
    </dsp:sp>
    <dsp:sp modelId="{1C26AD2E-E14D-4C8D-BD67-7819899A1B7E}">
      <dsp:nvSpPr>
        <dsp:cNvPr id="0" name=""/>
        <dsp:cNvSpPr/>
      </dsp:nvSpPr>
      <dsp:spPr>
        <a:xfrm>
          <a:off x="0" y="1837017"/>
          <a:ext cx="15863888" cy="786240"/>
        </a:xfrm>
        <a:prstGeom prst="roundRect">
          <a:avLst/>
        </a:prstGeom>
        <a:solidFill>
          <a:schemeClr val="accent1">
            <a:shade val="50000"/>
            <a:hueOff val="188358"/>
            <a:satOff val="-19694"/>
            <a:lumOff val="188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a:t>Techical specifications</a:t>
          </a:r>
        </a:p>
      </dsp:txBody>
      <dsp:txXfrm>
        <a:off x="38381" y="1875398"/>
        <a:ext cx="15787126" cy="709478"/>
      </dsp:txXfrm>
    </dsp:sp>
    <dsp:sp modelId="{6902C3EA-C20E-46C9-97B7-54D9DB736EF8}">
      <dsp:nvSpPr>
        <dsp:cNvPr id="0" name=""/>
        <dsp:cNvSpPr/>
      </dsp:nvSpPr>
      <dsp:spPr>
        <a:xfrm>
          <a:off x="0" y="2623257"/>
          <a:ext cx="15863888" cy="9128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35560" rIns="199136" bIns="35560" numCol="1" spcCol="1270" anchor="t" anchorCtr="0">
          <a:noAutofit/>
        </a:bodyPr>
        <a:lstStyle/>
        <a:p>
          <a:pPr marL="228600" lvl="1" indent="-228600" algn="l" defTabSz="977900">
            <a:lnSpc>
              <a:spcPct val="90000"/>
            </a:lnSpc>
            <a:spcBef>
              <a:spcPct val="0"/>
            </a:spcBef>
            <a:spcAft>
              <a:spcPct val="20000"/>
            </a:spcAft>
            <a:buChar char="•"/>
          </a:pPr>
          <a:r>
            <a:rPr lang="it-IT" sz="2200" kern="1200" dirty="0" err="1"/>
            <a:t>If</a:t>
          </a:r>
          <a:r>
            <a:rPr lang="it-IT" sz="2200" kern="1200" dirty="0"/>
            <a:t> </a:t>
          </a:r>
          <a:r>
            <a:rPr lang="it-IT" sz="2200" kern="1200" dirty="0" err="1"/>
            <a:t>known</a:t>
          </a:r>
          <a:r>
            <a:rPr lang="it-IT" sz="2200" kern="1200" dirty="0"/>
            <a:t>, the sampling frequency of the dataset and </a:t>
          </a:r>
          <a:r>
            <a:rPr lang="it-IT" sz="2200" kern="1200" dirty="0" err="1"/>
            <a:t>sensor</a:t>
          </a:r>
          <a:r>
            <a:rPr lang="it-IT" sz="2200" kern="1200" dirty="0"/>
            <a:t> (</a:t>
          </a:r>
          <a:r>
            <a:rPr lang="it-IT" sz="2200" kern="1200" dirty="0" err="1"/>
            <a:t>if</a:t>
          </a:r>
          <a:r>
            <a:rPr lang="it-IT" sz="2200" kern="1200" dirty="0"/>
            <a:t> </a:t>
          </a:r>
          <a:r>
            <a:rPr lang="it-IT" sz="2200" kern="1200" dirty="0" err="1"/>
            <a:t>has</a:t>
          </a:r>
          <a:r>
            <a:rPr lang="it-IT" sz="2200" kern="1200" dirty="0"/>
            <a:t> an embedded ADC) </a:t>
          </a:r>
          <a:r>
            <a:rPr lang="it-IT" sz="2200" kern="1200" dirty="0" err="1"/>
            <a:t>is</a:t>
          </a:r>
          <a:r>
            <a:rPr lang="it-IT" sz="2200" kern="1200" dirty="0"/>
            <a:t> </a:t>
          </a:r>
          <a:r>
            <a:rPr lang="it-IT" sz="2200" kern="1200" dirty="0" err="1"/>
            <a:t>reported</a:t>
          </a:r>
          <a:endParaRPr lang="it-IT" sz="2200" kern="1200" dirty="0"/>
        </a:p>
        <a:p>
          <a:pPr marL="228600" lvl="1" indent="-228600" algn="l" defTabSz="977900">
            <a:lnSpc>
              <a:spcPct val="90000"/>
            </a:lnSpc>
            <a:spcBef>
              <a:spcPct val="0"/>
            </a:spcBef>
            <a:spcAft>
              <a:spcPct val="20000"/>
            </a:spcAft>
            <a:buChar char="•"/>
          </a:pPr>
          <a:r>
            <a:rPr lang="it-IT" sz="2200" kern="1200" dirty="0"/>
            <a:t>Sensor </a:t>
          </a:r>
          <a:r>
            <a:rPr lang="it-IT" sz="2200" kern="1200" dirty="0" err="1"/>
            <a:t>acquisition</a:t>
          </a:r>
          <a:r>
            <a:rPr lang="it-IT" sz="2200" kern="1200" dirty="0"/>
            <a:t> </a:t>
          </a:r>
          <a:r>
            <a:rPr lang="it-IT" sz="2200" kern="1200" dirty="0" err="1"/>
            <a:t>modality</a:t>
          </a:r>
          <a:r>
            <a:rPr lang="it-IT" sz="2200" kern="1200" dirty="0"/>
            <a:t> (</a:t>
          </a:r>
          <a:r>
            <a:rPr lang="it-IT" sz="2200" kern="1200" dirty="0" err="1"/>
            <a:t>analogue</a:t>
          </a:r>
          <a:r>
            <a:rPr lang="it-IT" sz="2200" kern="1200" dirty="0"/>
            <a:t>, I2C, SPI,…) </a:t>
          </a:r>
          <a:r>
            <a:rPr lang="it-IT" sz="2200" kern="1200" dirty="0" err="1"/>
            <a:t>is</a:t>
          </a:r>
          <a:r>
            <a:rPr lang="it-IT" sz="2200" kern="1200" dirty="0"/>
            <a:t> </a:t>
          </a:r>
          <a:r>
            <a:rPr lang="it-IT" sz="2200" kern="1200" dirty="0" err="1"/>
            <a:t>reported</a:t>
          </a:r>
          <a:endParaRPr lang="it-IT" sz="2200" kern="1200" dirty="0"/>
        </a:p>
      </dsp:txBody>
      <dsp:txXfrm>
        <a:off x="0" y="2623257"/>
        <a:ext cx="15863888" cy="912870"/>
      </dsp:txXfrm>
    </dsp:sp>
    <dsp:sp modelId="{2155EE76-74DC-41A9-93C4-313614193FEC}">
      <dsp:nvSpPr>
        <dsp:cNvPr id="0" name=""/>
        <dsp:cNvSpPr/>
      </dsp:nvSpPr>
      <dsp:spPr>
        <a:xfrm>
          <a:off x="0" y="3536127"/>
          <a:ext cx="15863888" cy="786240"/>
        </a:xfrm>
        <a:prstGeom prst="roundRect">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err="1"/>
            <a:t>Number</a:t>
          </a:r>
          <a:r>
            <a:rPr lang="it-IT" sz="2800" kern="1200" dirty="0"/>
            <a:t> of </a:t>
          </a:r>
          <a:r>
            <a:rPr lang="it-IT" sz="2800" kern="1200" dirty="0" err="1"/>
            <a:t>signals</a:t>
          </a:r>
          <a:r>
            <a:rPr lang="it-IT" sz="2800" kern="1200" dirty="0"/>
            <a:t> </a:t>
          </a:r>
          <a:r>
            <a:rPr lang="it-IT" sz="2800" kern="1200" dirty="0" err="1"/>
            <a:t>is</a:t>
          </a:r>
          <a:r>
            <a:rPr lang="it-IT" sz="2800" kern="1200" dirty="0"/>
            <a:t> for </a:t>
          </a:r>
          <a:r>
            <a:rPr lang="it-IT" sz="2800" kern="1200" dirty="0" err="1"/>
            <a:t>each</a:t>
          </a:r>
          <a:r>
            <a:rPr lang="it-IT" sz="2800" kern="1200" dirty="0"/>
            <a:t> </a:t>
          </a:r>
          <a:r>
            <a:rPr lang="it-IT" sz="2800" kern="1200" dirty="0" err="1"/>
            <a:t>patient</a:t>
          </a:r>
          <a:r>
            <a:rPr lang="it-IT" sz="2800" kern="1200" dirty="0"/>
            <a:t>, </a:t>
          </a:r>
          <a:r>
            <a:rPr lang="it-IT" sz="2800" kern="1200" dirty="0" err="1"/>
            <a:t>counted</a:t>
          </a:r>
          <a:r>
            <a:rPr lang="it-IT" sz="2800" kern="1200" dirty="0"/>
            <a:t> </a:t>
          </a:r>
          <a:r>
            <a:rPr lang="it-IT" sz="2800" kern="1200" dirty="0" err="1"/>
            <a:t>before</a:t>
          </a:r>
          <a:r>
            <a:rPr lang="it-IT" sz="2800" kern="1200" dirty="0"/>
            <a:t> split</a:t>
          </a:r>
        </a:p>
      </dsp:txBody>
      <dsp:txXfrm>
        <a:off x="38381" y="3574508"/>
        <a:ext cx="15787126" cy="709478"/>
      </dsp:txXfrm>
    </dsp:sp>
    <dsp:sp modelId="{5699DDBB-8002-4705-9A1E-E05B9BE2779A}">
      <dsp:nvSpPr>
        <dsp:cNvPr id="0" name=""/>
        <dsp:cNvSpPr/>
      </dsp:nvSpPr>
      <dsp:spPr>
        <a:xfrm>
          <a:off x="0" y="4403007"/>
          <a:ext cx="15863888" cy="786240"/>
        </a:xfrm>
        <a:prstGeom prst="roundRect">
          <a:avLst/>
        </a:prstGeom>
        <a:solidFill>
          <a:schemeClr val="accent1">
            <a:shade val="50000"/>
            <a:hueOff val="565073"/>
            <a:satOff val="-59082"/>
            <a:lumOff val="565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err="1"/>
            <a:t>Reported</a:t>
          </a:r>
          <a:r>
            <a:rPr lang="it-IT" sz="2800" kern="1200" dirty="0"/>
            <a:t> </a:t>
          </a:r>
          <a:r>
            <a:rPr lang="it-IT" sz="2800" kern="1200" dirty="0" err="1"/>
            <a:t>number</a:t>
          </a:r>
          <a:r>
            <a:rPr lang="it-IT" sz="2800" kern="1200" dirty="0"/>
            <a:t> of features </a:t>
          </a:r>
          <a:r>
            <a:rPr lang="it-IT" sz="2800" kern="1200" dirty="0" err="1"/>
            <a:t>is</a:t>
          </a:r>
          <a:r>
            <a:rPr lang="it-IT" sz="2800" kern="1200" dirty="0"/>
            <a:t> after </a:t>
          </a:r>
          <a:r>
            <a:rPr lang="it-IT" sz="2800" kern="1200" dirty="0" err="1"/>
            <a:t>eventual</a:t>
          </a:r>
          <a:r>
            <a:rPr lang="it-IT" sz="2800" kern="1200" dirty="0"/>
            <a:t> </a:t>
          </a:r>
          <a:r>
            <a:rPr lang="it-IT" sz="2800" kern="1200" dirty="0" err="1"/>
            <a:t>selection</a:t>
          </a:r>
          <a:endParaRPr lang="it-IT" sz="2800" kern="1200" dirty="0"/>
        </a:p>
      </dsp:txBody>
      <dsp:txXfrm>
        <a:off x="38381" y="4441388"/>
        <a:ext cx="15787126" cy="709478"/>
      </dsp:txXfrm>
    </dsp:sp>
    <dsp:sp modelId="{F2D3F5AF-95FD-4722-8FE2-FAED89708AFC}">
      <dsp:nvSpPr>
        <dsp:cNvPr id="0" name=""/>
        <dsp:cNvSpPr/>
      </dsp:nvSpPr>
      <dsp:spPr>
        <a:xfrm>
          <a:off x="0" y="5269888"/>
          <a:ext cx="15863888" cy="786240"/>
        </a:xfrm>
        <a:prstGeom prst="roundRect">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err="1"/>
            <a:t>Splits</a:t>
          </a:r>
          <a:r>
            <a:rPr lang="it-IT" sz="2800" kern="1200" dirty="0"/>
            <a:t> are </a:t>
          </a:r>
          <a:r>
            <a:rPr lang="it-IT" sz="2800" kern="1200" dirty="0" err="1"/>
            <a:t>indicated</a:t>
          </a:r>
          <a:r>
            <a:rPr lang="it-IT" sz="2800" kern="1200" dirty="0"/>
            <a:t> </a:t>
          </a:r>
          <a:r>
            <a:rPr lang="it-IT" sz="2800" kern="1200" dirty="0" err="1"/>
            <a:t>as</a:t>
          </a:r>
          <a:r>
            <a:rPr lang="it-IT" sz="2800" kern="1200" dirty="0"/>
            <a:t> «</a:t>
          </a:r>
          <a:r>
            <a:rPr lang="it-IT" sz="2800" kern="1200" dirty="0" err="1"/>
            <a:t>train</a:t>
          </a:r>
          <a:r>
            <a:rPr lang="it-IT" sz="2800" kern="1200" dirty="0"/>
            <a:t>/</a:t>
          </a:r>
          <a:r>
            <a:rPr lang="it-IT" sz="2800" kern="1200" dirty="0" err="1"/>
            <a:t>validation</a:t>
          </a:r>
          <a:r>
            <a:rPr lang="it-IT" sz="2800" kern="1200" dirty="0"/>
            <a:t>/test» </a:t>
          </a:r>
          <a:r>
            <a:rPr lang="it-IT" sz="2800" kern="1200" dirty="0" err="1"/>
            <a:t>percentages</a:t>
          </a:r>
          <a:r>
            <a:rPr lang="it-IT" sz="2800" kern="1200" dirty="0"/>
            <a:t> of dataset</a:t>
          </a:r>
        </a:p>
      </dsp:txBody>
      <dsp:txXfrm>
        <a:off x="38381" y="5308269"/>
        <a:ext cx="15787126" cy="709478"/>
      </dsp:txXfrm>
    </dsp:sp>
    <dsp:sp modelId="{8A3E31DB-94C3-43A9-AE23-7BEE627CD731}">
      <dsp:nvSpPr>
        <dsp:cNvPr id="0" name=""/>
        <dsp:cNvSpPr/>
      </dsp:nvSpPr>
      <dsp:spPr>
        <a:xfrm>
          <a:off x="0" y="6136768"/>
          <a:ext cx="15863888" cy="786240"/>
        </a:xfrm>
        <a:prstGeom prst="roundRect">
          <a:avLst/>
        </a:prstGeom>
        <a:solidFill>
          <a:schemeClr val="accent1">
            <a:shade val="50000"/>
            <a:hueOff val="188358"/>
            <a:satOff val="-19694"/>
            <a:lumOff val="188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it-IT" sz="2800" kern="1200" dirty="0"/>
            <a:t>«MCU» </a:t>
          </a:r>
          <a:r>
            <a:rPr lang="it-IT" sz="2800" kern="1200" dirty="0" err="1"/>
            <a:t>indicates</a:t>
          </a:r>
          <a:r>
            <a:rPr lang="it-IT" sz="2800" kern="1200" dirty="0"/>
            <a:t> </a:t>
          </a:r>
          <a:r>
            <a:rPr lang="it-IT" sz="2800" kern="1200" dirty="0" err="1"/>
            <a:t>acquisition</a:t>
          </a:r>
          <a:r>
            <a:rPr lang="it-IT" sz="2800" kern="1200" dirty="0"/>
            <a:t> or testing with MCU</a:t>
          </a:r>
        </a:p>
      </dsp:txBody>
      <dsp:txXfrm>
        <a:off x="38381" y="6175149"/>
        <a:ext cx="15787126" cy="709478"/>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6026E02-D202-40F5-9E89-76D2E88F4998}">
      <dsp:nvSpPr>
        <dsp:cNvPr id="0" name=""/>
        <dsp:cNvSpPr/>
      </dsp:nvSpPr>
      <dsp:spPr>
        <a:xfrm>
          <a:off x="0" y="106130"/>
          <a:ext cx="15863888" cy="1010880"/>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it-IT" sz="3600" kern="1200" dirty="0"/>
            <a:t>Public dataset with </a:t>
          </a:r>
          <a:r>
            <a:rPr lang="it-IT" sz="3600" kern="1200" dirty="0" err="1"/>
            <a:t>medical-related</a:t>
          </a:r>
          <a:r>
            <a:rPr lang="it-IT" sz="3600" kern="1200" dirty="0"/>
            <a:t> </a:t>
          </a:r>
          <a:r>
            <a:rPr lang="it-IT" sz="3600" kern="1200" dirty="0" err="1"/>
            <a:t>waveforms</a:t>
          </a:r>
          <a:endParaRPr lang="en-US" sz="3600" kern="1200" dirty="0"/>
        </a:p>
      </dsp:txBody>
      <dsp:txXfrm>
        <a:off x="49347" y="155477"/>
        <a:ext cx="15765194" cy="912186"/>
      </dsp:txXfrm>
    </dsp:sp>
    <dsp:sp modelId="{55B5CAD3-9533-4C4C-BDA2-CCA79B66ADA2}">
      <dsp:nvSpPr>
        <dsp:cNvPr id="0" name=""/>
        <dsp:cNvSpPr/>
      </dsp:nvSpPr>
      <dsp:spPr>
        <a:xfrm>
          <a:off x="0" y="1117010"/>
          <a:ext cx="15863888" cy="117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it-IT" sz="2800" kern="1200" dirty="0"/>
            <a:t>Blood pressure (ABP), PPG, </a:t>
          </a:r>
          <a:r>
            <a:rPr lang="it-IT" sz="2800" kern="1200" dirty="0" err="1"/>
            <a:t>Electrocardiogram</a:t>
          </a:r>
          <a:r>
            <a:rPr lang="it-IT" sz="2800" kern="1200" dirty="0"/>
            <a:t> (ECG), and </a:t>
          </a:r>
          <a:r>
            <a:rPr lang="it-IT" sz="2800" kern="1200" dirty="0" err="1"/>
            <a:t>others</a:t>
          </a:r>
          <a:endParaRPr lang="en-US" sz="2800" kern="1200" dirty="0"/>
        </a:p>
        <a:p>
          <a:pPr marL="285750" lvl="1" indent="-285750" algn="l" defTabSz="1244600">
            <a:lnSpc>
              <a:spcPct val="90000"/>
            </a:lnSpc>
            <a:spcBef>
              <a:spcPct val="0"/>
            </a:spcBef>
            <a:spcAft>
              <a:spcPct val="20000"/>
            </a:spcAft>
            <a:buChar char="•"/>
          </a:pPr>
          <a:r>
            <a:rPr lang="en-US" sz="2800" kern="1200" dirty="0"/>
            <a:t>Developed by </a:t>
          </a:r>
          <a:r>
            <a:rPr lang="en-US" sz="2800" kern="1200" dirty="0" err="1"/>
            <a:t>Physionet</a:t>
          </a:r>
          <a:r>
            <a:rPr lang="en-US" sz="2800" kern="1200" dirty="0"/>
            <a:t> [26], a repository managed by MIT</a:t>
          </a:r>
        </a:p>
      </dsp:txBody>
      <dsp:txXfrm>
        <a:off x="0" y="1117010"/>
        <a:ext cx="15863888" cy="1173690"/>
      </dsp:txXfrm>
    </dsp:sp>
    <dsp:sp modelId="{39623095-86BE-49BD-BF62-3A31EF45A0FB}">
      <dsp:nvSpPr>
        <dsp:cNvPr id="0" name=""/>
        <dsp:cNvSpPr/>
      </dsp:nvSpPr>
      <dsp:spPr>
        <a:xfrm>
          <a:off x="0" y="2290701"/>
          <a:ext cx="15863888" cy="1010880"/>
        </a:xfrm>
        <a:prstGeom prst="roundRect">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it-IT" sz="3600" kern="1200" dirty="0"/>
            <a:t>The </a:t>
          </a:r>
          <a:r>
            <a:rPr lang="it-IT" sz="3600" i="1" kern="1200" dirty="0" err="1"/>
            <a:t>Matched</a:t>
          </a:r>
          <a:r>
            <a:rPr lang="it-IT" sz="3600" i="1" kern="1200" dirty="0"/>
            <a:t> Subset </a:t>
          </a:r>
          <a:r>
            <a:rPr lang="it-IT" sz="3600" i="0" kern="1200" dirty="0"/>
            <a:t>[25]</a:t>
          </a:r>
          <a:r>
            <a:rPr lang="it-IT" sz="3600" kern="1200" dirty="0"/>
            <a:t> </a:t>
          </a:r>
          <a:r>
            <a:rPr lang="it-IT" sz="3600" kern="1200" dirty="0" err="1"/>
            <a:t>is</a:t>
          </a:r>
          <a:r>
            <a:rPr lang="it-IT" sz="3600" kern="1200" dirty="0"/>
            <a:t> </a:t>
          </a:r>
          <a:r>
            <a:rPr lang="it-IT" sz="3600" kern="1200" dirty="0" err="1"/>
            <a:t>used</a:t>
          </a:r>
          <a:endParaRPr lang="en-US" sz="3600" kern="1200" dirty="0"/>
        </a:p>
      </dsp:txBody>
      <dsp:txXfrm>
        <a:off x="49347" y="2340048"/>
        <a:ext cx="15765194" cy="912186"/>
      </dsp:txXfrm>
    </dsp:sp>
    <dsp:sp modelId="{ED40CBFC-B995-47C3-9462-69C9F03E38F2}">
      <dsp:nvSpPr>
        <dsp:cNvPr id="0" name=""/>
        <dsp:cNvSpPr/>
      </dsp:nvSpPr>
      <dsp:spPr>
        <a:xfrm>
          <a:off x="0" y="3301581"/>
          <a:ext cx="15863888"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it-IT" sz="2800" kern="1200" dirty="0"/>
            <a:t>Records </a:t>
          </a:r>
          <a:r>
            <a:rPr lang="it-IT" sz="2800" kern="1200" dirty="0" err="1"/>
            <a:t>linked</a:t>
          </a:r>
          <a:r>
            <a:rPr lang="it-IT" sz="2800" kern="1200" dirty="0"/>
            <a:t> to entries the MIMIC-II Clinical Dataset</a:t>
          </a:r>
          <a:endParaRPr lang="en-US" sz="2800" kern="1200" dirty="0"/>
        </a:p>
      </dsp:txBody>
      <dsp:txXfrm>
        <a:off x="0" y="3301581"/>
        <a:ext cx="15863888" cy="596160"/>
      </dsp:txXfrm>
    </dsp:sp>
    <dsp:sp modelId="{9DFC1F99-7754-4E6B-BC90-DB639A1AC29A}">
      <dsp:nvSpPr>
        <dsp:cNvPr id="0" name=""/>
        <dsp:cNvSpPr/>
      </dsp:nvSpPr>
      <dsp:spPr>
        <a:xfrm>
          <a:off x="0" y="3897741"/>
          <a:ext cx="15863888" cy="1010880"/>
        </a:xfrm>
        <a:prstGeom prst="roundRect">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it-IT" sz="3600" kern="1200" dirty="0"/>
            <a:t>Data </a:t>
          </a:r>
          <a:r>
            <a:rPr lang="it-IT" sz="3600" kern="1200" dirty="0" err="1"/>
            <a:t>cleaning</a:t>
          </a:r>
          <a:r>
            <a:rPr lang="it-IT" sz="3600" kern="1200" dirty="0"/>
            <a:t> stage </a:t>
          </a:r>
          <a:r>
            <a:rPr lang="it-IT" sz="3600" kern="1200" dirty="0" err="1"/>
            <a:t>needed</a:t>
          </a:r>
          <a:endParaRPr lang="en-US" sz="3600" kern="1200" dirty="0"/>
        </a:p>
      </dsp:txBody>
      <dsp:txXfrm>
        <a:off x="49347" y="3947088"/>
        <a:ext cx="15765194" cy="912186"/>
      </dsp:txXfrm>
    </dsp:sp>
    <dsp:sp modelId="{51BCC28B-2279-48DB-B025-8CBB8DC3CFEE}">
      <dsp:nvSpPr>
        <dsp:cNvPr id="0" name=""/>
        <dsp:cNvSpPr/>
      </dsp:nvSpPr>
      <dsp:spPr>
        <a:xfrm>
          <a:off x="0" y="4908621"/>
          <a:ext cx="15863888" cy="17512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it-IT" sz="2800" kern="1200"/>
            <a:t>Gaps or constant signals due to interruption/anomalies of acquisition devices</a:t>
          </a:r>
          <a:endParaRPr lang="en-US" sz="2800" kern="1200"/>
        </a:p>
        <a:p>
          <a:pPr marL="285750" lvl="1" indent="-285750" algn="l" defTabSz="1244600">
            <a:lnSpc>
              <a:spcPct val="90000"/>
            </a:lnSpc>
            <a:spcBef>
              <a:spcPct val="0"/>
            </a:spcBef>
            <a:spcAft>
              <a:spcPct val="20000"/>
            </a:spcAft>
            <a:buChar char="•"/>
          </a:pPr>
          <a:r>
            <a:rPr lang="it-IT" sz="2800" kern="1200" dirty="0"/>
            <a:t>Not </a:t>
          </a:r>
          <a:r>
            <a:rPr lang="it-IT" sz="2800" kern="1200" dirty="0" err="1"/>
            <a:t>all</a:t>
          </a:r>
          <a:r>
            <a:rPr lang="it-IT" sz="2800" kern="1200" dirty="0"/>
            <a:t> </a:t>
          </a:r>
          <a:r>
            <a:rPr lang="it-IT" sz="2800" kern="1200" dirty="0" err="1"/>
            <a:t>records</a:t>
          </a:r>
          <a:r>
            <a:rPr lang="it-IT" sz="2800" kern="1200" dirty="0"/>
            <a:t> are of the </a:t>
          </a:r>
          <a:r>
            <a:rPr lang="it-IT" sz="2800" kern="1200" dirty="0" err="1"/>
            <a:t>same</a:t>
          </a:r>
          <a:r>
            <a:rPr lang="it-IT" sz="2800" kern="1200" dirty="0"/>
            <a:t> </a:t>
          </a:r>
          <a:r>
            <a:rPr lang="it-IT" sz="2800" kern="1200" dirty="0" err="1"/>
            <a:t>length</a:t>
          </a:r>
          <a:endParaRPr lang="en-US" sz="2800" kern="1200" dirty="0"/>
        </a:p>
        <a:p>
          <a:pPr marL="285750" lvl="1" indent="-285750" algn="l" defTabSz="1244600">
            <a:lnSpc>
              <a:spcPct val="90000"/>
            </a:lnSpc>
            <a:spcBef>
              <a:spcPct val="0"/>
            </a:spcBef>
            <a:spcAft>
              <a:spcPct val="20000"/>
            </a:spcAft>
            <a:buChar char="•"/>
          </a:pPr>
          <a:r>
            <a:rPr lang="it-IT" sz="2800" kern="1200" dirty="0"/>
            <a:t>Some </a:t>
          </a:r>
          <a:r>
            <a:rPr lang="it-IT" sz="2800" kern="1200" dirty="0" err="1"/>
            <a:t>signals</a:t>
          </a:r>
          <a:r>
            <a:rPr lang="it-IT" sz="2800" kern="1200" dirty="0"/>
            <a:t> are </a:t>
          </a:r>
          <a:r>
            <a:rPr lang="it-IT" sz="2800" kern="1200" dirty="0" err="1"/>
            <a:t>missing</a:t>
          </a:r>
          <a:r>
            <a:rPr lang="it-IT" sz="2800" kern="1200" dirty="0"/>
            <a:t> in some of the </a:t>
          </a:r>
          <a:r>
            <a:rPr lang="it-IT" sz="2800" kern="1200" dirty="0" err="1"/>
            <a:t>records</a:t>
          </a:r>
          <a:endParaRPr lang="en-US" sz="2800" kern="1200" dirty="0"/>
        </a:p>
      </dsp:txBody>
      <dsp:txXfrm>
        <a:off x="0" y="4908621"/>
        <a:ext cx="15863888" cy="175122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3797EC-6A9F-43F8-870F-90CDBBE676C2}">
      <dsp:nvSpPr>
        <dsp:cNvPr id="0" name=""/>
        <dsp:cNvSpPr/>
      </dsp:nvSpPr>
      <dsp:spPr>
        <a:xfrm>
          <a:off x="1228715" y="1185"/>
          <a:ext cx="3830416" cy="1915208"/>
        </a:xfrm>
        <a:prstGeom prst="roundRect">
          <a:avLst>
            <a:gd name="adj" fmla="val 100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it-IT" sz="3300" kern="1200" dirty="0"/>
            <a:t>Decompose </a:t>
          </a:r>
          <a:r>
            <a:rPr lang="it-IT" sz="3300" kern="1200" dirty="0" err="1"/>
            <a:t>signal’s</a:t>
          </a:r>
          <a:r>
            <a:rPr lang="it-IT" sz="3300" kern="1200" dirty="0"/>
            <a:t> band </a:t>
          </a:r>
          <a14:m xmlns:a14="http://schemas.microsoft.com/office/drawing/2010/main">
            <m:oMath xmlns:m="http://schemas.openxmlformats.org/officeDocument/2006/math">
              <m:r>
                <a:rPr lang="it-IT" sz="3300" b="0" i="1" kern="1200">
                  <a:latin typeface="Cambria Math" panose="02040503050406030204" pitchFamily="18" charset="0"/>
                </a:rPr>
                <m:t>𝐵</m:t>
              </m:r>
            </m:oMath>
          </a14:m>
          <a:r>
            <a:rPr lang="it-IT" sz="3300" kern="1200" dirty="0"/>
            <a:t> </a:t>
          </a:r>
          <a:r>
            <a:rPr lang="it-IT" sz="3300" kern="1200" dirty="0" err="1"/>
            <a:t>into</a:t>
          </a:r>
          <a:r>
            <a:rPr lang="it-IT" sz="3300" kern="1200" dirty="0"/>
            <a:t> sub-</a:t>
          </a:r>
          <a:r>
            <a:rPr lang="it-IT" sz="3300" kern="1200" dirty="0" err="1"/>
            <a:t>bands</a:t>
          </a:r>
          <a:endParaRPr lang="it-IT" sz="3300" kern="1200" dirty="0"/>
        </a:p>
      </dsp:txBody>
      <dsp:txXfrm>
        <a:off x="1284810" y="57280"/>
        <a:ext cx="3718226" cy="1803018"/>
      </dsp:txXfrm>
    </dsp:sp>
    <dsp:sp modelId="{5576DAAA-2436-4B4F-80E5-A437015F2F1D}">
      <dsp:nvSpPr>
        <dsp:cNvPr id="0" name=""/>
        <dsp:cNvSpPr/>
      </dsp:nvSpPr>
      <dsp:spPr>
        <a:xfrm>
          <a:off x="1611757" y="1916393"/>
          <a:ext cx="383041" cy="1436406"/>
        </a:xfrm>
        <a:custGeom>
          <a:avLst/>
          <a:gdLst/>
          <a:ahLst/>
          <a:cxnLst/>
          <a:rect l="0" t="0" r="0" b="0"/>
          <a:pathLst>
            <a:path>
              <a:moveTo>
                <a:pt x="0" y="0"/>
              </a:moveTo>
              <a:lnTo>
                <a:pt x="0" y="1436406"/>
              </a:lnTo>
              <a:lnTo>
                <a:pt x="383041" y="143640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82DB644-7640-4866-A0CD-54D76C776ADC}">
      <dsp:nvSpPr>
        <dsp:cNvPr id="0" name=""/>
        <dsp:cNvSpPr/>
      </dsp:nvSpPr>
      <dsp:spPr>
        <a:xfrm>
          <a:off x="1994798" y="2395195"/>
          <a:ext cx="3064333" cy="1915208"/>
        </a:xfrm>
        <a:prstGeom prst="roundRect">
          <a:avLst>
            <a:gd name="adj" fmla="val 10000"/>
          </a:avLst>
        </a:prstGeom>
        <a:solidFill>
          <a:schemeClr val="lt1">
            <a:alpha val="90000"/>
            <a:hueOff val="0"/>
            <a:satOff val="0"/>
            <a:lumOff val="0"/>
            <a:alphaOff val="0"/>
          </a:schemeClr>
        </a:solidFill>
        <a:ln w="25400" cap="flat" cmpd="sng" algn="ctr">
          <a:solidFill>
            <a:schemeClr val="accent2">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14:m xmlns:a14="http://schemas.microsoft.com/office/drawing/2010/main">
            <m:oMath xmlns:m="http://schemas.openxmlformats.org/officeDocument/2006/math">
              <m:r>
                <a:rPr lang="it-IT" sz="2300" b="0" i="1" kern="1200" smtClean="0">
                  <a:latin typeface="Cambria Math" panose="02040503050406030204" pitchFamily="18" charset="0"/>
                </a:rPr>
                <m:t>𝑁</m:t>
              </m:r>
            </m:oMath>
          </a14:m>
          <a:r>
            <a:rPr lang="en-US" sz="2300" kern="1200" dirty="0"/>
            <a:t> filtering levels generate sub-bands of </a:t>
          </a:r>
          <a14:m xmlns:a14="http://schemas.microsoft.com/office/drawing/2010/main">
            <m:oMath xmlns:m="http://schemas.openxmlformats.org/officeDocument/2006/math">
              <m:f>
                <m:fPr>
                  <m:type m:val="lin"/>
                  <m:ctrlPr>
                    <a:rPr lang="en-US" sz="2300" i="1" kern="1200" smtClean="0">
                      <a:latin typeface="Cambria Math" panose="02040503050406030204" pitchFamily="18" charset="0"/>
                    </a:rPr>
                  </m:ctrlPr>
                </m:fPr>
                <m:num>
                  <m:r>
                    <a:rPr lang="it-IT" sz="2300" b="0" i="1" kern="1200" smtClean="0">
                      <a:latin typeface="Cambria Math" panose="02040503050406030204" pitchFamily="18" charset="0"/>
                    </a:rPr>
                    <m:t>𝐵</m:t>
                  </m:r>
                </m:num>
                <m:den>
                  <m:sSup>
                    <m:sSupPr>
                      <m:ctrlPr>
                        <a:rPr lang="it-IT" sz="2300" b="0" i="1" kern="1200" smtClean="0">
                          <a:latin typeface="Cambria Math" panose="02040503050406030204" pitchFamily="18" charset="0"/>
                        </a:rPr>
                      </m:ctrlPr>
                    </m:sSupPr>
                    <m:e>
                      <m:r>
                        <a:rPr lang="it-IT" sz="2300" b="0" i="1" kern="1200" smtClean="0">
                          <a:latin typeface="Cambria Math" panose="02040503050406030204" pitchFamily="18" charset="0"/>
                        </a:rPr>
                        <m:t>2</m:t>
                      </m:r>
                    </m:e>
                    <m:sup>
                      <m:r>
                        <a:rPr lang="it-IT" sz="2300" b="0" i="1" kern="1200" smtClean="0">
                          <a:latin typeface="Cambria Math" panose="02040503050406030204" pitchFamily="18" charset="0"/>
                        </a:rPr>
                        <m:t>𝑁</m:t>
                      </m:r>
                    </m:sup>
                  </m:sSup>
                </m:den>
              </m:f>
            </m:oMath>
          </a14:m>
          <a:endParaRPr lang="it-IT" sz="2300" kern="1200" dirty="0"/>
        </a:p>
      </dsp:txBody>
      <dsp:txXfrm>
        <a:off x="2050893" y="2451290"/>
        <a:ext cx="2952143" cy="1803018"/>
      </dsp:txXfrm>
    </dsp:sp>
    <dsp:sp modelId="{E9534C9F-8C4F-4848-B8D6-516E77A01B41}">
      <dsp:nvSpPr>
        <dsp:cNvPr id="0" name=""/>
        <dsp:cNvSpPr/>
      </dsp:nvSpPr>
      <dsp:spPr>
        <a:xfrm>
          <a:off x="6016735" y="1185"/>
          <a:ext cx="3830416" cy="1915208"/>
        </a:xfrm>
        <a:prstGeom prst="roundRect">
          <a:avLst>
            <a:gd name="adj" fmla="val 10000"/>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en-US" sz="3300" kern="1200"/>
            <a:t>Recursive division</a:t>
          </a:r>
          <a:endParaRPr lang="it-IT" sz="3300" kern="1200"/>
        </a:p>
      </dsp:txBody>
      <dsp:txXfrm>
        <a:off x="6072830" y="57280"/>
        <a:ext cx="3718226" cy="1803018"/>
      </dsp:txXfrm>
    </dsp:sp>
    <dsp:sp modelId="{14D546F3-8525-4905-B5F7-5EFB496745A1}">
      <dsp:nvSpPr>
        <dsp:cNvPr id="0" name=""/>
        <dsp:cNvSpPr/>
      </dsp:nvSpPr>
      <dsp:spPr>
        <a:xfrm>
          <a:off x="6399777" y="1916393"/>
          <a:ext cx="383041" cy="1436406"/>
        </a:xfrm>
        <a:custGeom>
          <a:avLst/>
          <a:gdLst/>
          <a:ahLst/>
          <a:cxnLst/>
          <a:rect l="0" t="0" r="0" b="0"/>
          <a:pathLst>
            <a:path>
              <a:moveTo>
                <a:pt x="0" y="0"/>
              </a:moveTo>
              <a:lnTo>
                <a:pt x="0" y="1436406"/>
              </a:lnTo>
              <a:lnTo>
                <a:pt x="383041" y="143640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0AB4AE57-D960-4E08-9D1A-C382B0E08D29}">
      <dsp:nvSpPr>
        <dsp:cNvPr id="0" name=""/>
        <dsp:cNvSpPr/>
      </dsp:nvSpPr>
      <dsp:spPr>
        <a:xfrm>
          <a:off x="6782819" y="2395195"/>
          <a:ext cx="3064333" cy="1915208"/>
        </a:xfrm>
        <a:prstGeom prst="roundRect">
          <a:avLst>
            <a:gd name="adj" fmla="val 10000"/>
          </a:avLst>
        </a:prstGeom>
        <a:solidFill>
          <a:schemeClr val="lt1">
            <a:alpha val="90000"/>
            <a:hueOff val="0"/>
            <a:satOff val="0"/>
            <a:lumOff val="0"/>
            <a:alphaOff val="0"/>
          </a:schemeClr>
        </a:solidFill>
        <a:ln w="25400" cap="flat" cmpd="sng" algn="ctr">
          <a:solidFill>
            <a:schemeClr val="accent2">
              <a:shade val="50000"/>
              <a:hueOff val="-127778"/>
              <a:satOff val="-7386"/>
              <a:lumOff val="179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Divide band in approximation and detail</a:t>
          </a:r>
          <a:endParaRPr lang="it-IT" sz="2300" kern="1200" dirty="0"/>
        </a:p>
      </dsp:txBody>
      <dsp:txXfrm>
        <a:off x="6838914" y="2451290"/>
        <a:ext cx="2952143" cy="1803018"/>
      </dsp:txXfrm>
    </dsp:sp>
    <dsp:sp modelId="{FA1E1F76-0139-4EA0-8403-E19115262BFF}">
      <dsp:nvSpPr>
        <dsp:cNvPr id="0" name=""/>
        <dsp:cNvSpPr/>
      </dsp:nvSpPr>
      <dsp:spPr>
        <a:xfrm>
          <a:off x="6399777" y="1916393"/>
          <a:ext cx="383041" cy="3830416"/>
        </a:xfrm>
        <a:custGeom>
          <a:avLst/>
          <a:gdLst/>
          <a:ahLst/>
          <a:cxnLst/>
          <a:rect l="0" t="0" r="0" b="0"/>
          <a:pathLst>
            <a:path>
              <a:moveTo>
                <a:pt x="0" y="0"/>
              </a:moveTo>
              <a:lnTo>
                <a:pt x="0" y="3830416"/>
              </a:lnTo>
              <a:lnTo>
                <a:pt x="383041" y="383041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D4F872D-1CDF-4F48-B371-B5EB9868D262}">
      <dsp:nvSpPr>
        <dsp:cNvPr id="0" name=""/>
        <dsp:cNvSpPr/>
      </dsp:nvSpPr>
      <dsp:spPr>
        <a:xfrm>
          <a:off x="6782819" y="4789206"/>
          <a:ext cx="3064333" cy="1915208"/>
        </a:xfrm>
        <a:prstGeom prst="roundRect">
          <a:avLst>
            <a:gd name="adj" fmla="val 10000"/>
          </a:avLst>
        </a:prstGeom>
        <a:solidFill>
          <a:schemeClr val="lt1">
            <a:alpha val="90000"/>
            <a:hueOff val="0"/>
            <a:satOff val="0"/>
            <a:lumOff val="0"/>
            <a:alphaOff val="0"/>
          </a:schemeClr>
        </a:solidFill>
        <a:ln w="25400" cap="flat" cmpd="sng" algn="ctr">
          <a:solidFill>
            <a:schemeClr val="accent2">
              <a:shade val="50000"/>
              <a:hueOff val="-255556"/>
              <a:satOff val="-14773"/>
              <a:lumOff val="359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en-US" sz="2300" kern="1200" dirty="0"/>
            <a:t>Subsequent divisions on approximation</a:t>
          </a:r>
          <a:endParaRPr lang="it-IT" sz="2300" kern="1200" dirty="0"/>
        </a:p>
      </dsp:txBody>
      <dsp:txXfrm>
        <a:off x="6838914" y="4845301"/>
        <a:ext cx="2952143" cy="1803018"/>
      </dsp:txXfrm>
    </dsp:sp>
    <dsp:sp modelId="{8F57C4AE-5F85-4805-ACD2-42F07DE195D2}">
      <dsp:nvSpPr>
        <dsp:cNvPr id="0" name=""/>
        <dsp:cNvSpPr/>
      </dsp:nvSpPr>
      <dsp:spPr>
        <a:xfrm>
          <a:off x="10804756" y="1185"/>
          <a:ext cx="3830416" cy="1915208"/>
        </a:xfrm>
        <a:prstGeom prst="roundRect">
          <a:avLst>
            <a:gd name="adj" fmla="val 10000"/>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2865" tIns="41910" rIns="62865" bIns="41910" numCol="1" spcCol="1270" anchor="ctr" anchorCtr="0">
          <a:noAutofit/>
        </a:bodyPr>
        <a:lstStyle/>
        <a:p>
          <a:pPr marL="0" lvl="0" indent="0" algn="ctr" defTabSz="1466850">
            <a:lnSpc>
              <a:spcPct val="90000"/>
            </a:lnSpc>
            <a:spcBef>
              <a:spcPct val="0"/>
            </a:spcBef>
            <a:spcAft>
              <a:spcPct val="35000"/>
            </a:spcAft>
            <a:buNone/>
          </a:pPr>
          <a:r>
            <a:rPr lang="it-IT" sz="3300" kern="1200"/>
            <a:t>Time/frequency representation</a:t>
          </a:r>
        </a:p>
      </dsp:txBody>
      <dsp:txXfrm>
        <a:off x="10860851" y="57280"/>
        <a:ext cx="3718226" cy="1803018"/>
      </dsp:txXfrm>
    </dsp:sp>
    <dsp:sp modelId="{FC31D0AE-DE94-4965-A023-67E77C57F990}">
      <dsp:nvSpPr>
        <dsp:cNvPr id="0" name=""/>
        <dsp:cNvSpPr/>
      </dsp:nvSpPr>
      <dsp:spPr>
        <a:xfrm>
          <a:off x="11187797" y="1916393"/>
          <a:ext cx="383041" cy="1436406"/>
        </a:xfrm>
        <a:custGeom>
          <a:avLst/>
          <a:gdLst/>
          <a:ahLst/>
          <a:cxnLst/>
          <a:rect l="0" t="0" r="0" b="0"/>
          <a:pathLst>
            <a:path>
              <a:moveTo>
                <a:pt x="0" y="0"/>
              </a:moveTo>
              <a:lnTo>
                <a:pt x="0" y="1436406"/>
              </a:lnTo>
              <a:lnTo>
                <a:pt x="383041" y="143640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7A33A14-EE5F-45A8-A1D2-847731115A4C}">
      <dsp:nvSpPr>
        <dsp:cNvPr id="0" name=""/>
        <dsp:cNvSpPr/>
      </dsp:nvSpPr>
      <dsp:spPr>
        <a:xfrm>
          <a:off x="11570839" y="2395195"/>
          <a:ext cx="3064333" cy="1915208"/>
        </a:xfrm>
        <a:prstGeom prst="roundRect">
          <a:avLst>
            <a:gd name="adj" fmla="val 10000"/>
          </a:avLst>
        </a:prstGeom>
        <a:solidFill>
          <a:schemeClr val="lt1">
            <a:alpha val="90000"/>
            <a:hueOff val="0"/>
            <a:satOff val="0"/>
            <a:lumOff val="0"/>
            <a:alphaOff val="0"/>
          </a:schemeClr>
        </a:solidFill>
        <a:ln w="25400" cap="flat" cmpd="sng" algn="ctr">
          <a:solidFill>
            <a:schemeClr val="accent2">
              <a:shade val="50000"/>
              <a:hueOff val="-255556"/>
              <a:satOff val="-14773"/>
              <a:lumOff val="3596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it-IT" sz="2300" kern="1200" dirty="0"/>
            <a:t>Ideal for frequency </a:t>
          </a:r>
          <a:r>
            <a:rPr lang="it-IT" sz="2300" kern="1200" dirty="0" err="1"/>
            <a:t>components</a:t>
          </a:r>
          <a:r>
            <a:rPr lang="it-IT" sz="2300" kern="1200" dirty="0"/>
            <a:t> </a:t>
          </a:r>
          <a:r>
            <a:rPr lang="it-IT" sz="2300" kern="1200" dirty="0" err="1"/>
            <a:t>present</a:t>
          </a:r>
          <a:r>
            <a:rPr lang="it-IT" sz="2300" b="1" kern="1200" dirty="0"/>
            <a:t> </a:t>
          </a:r>
          <a:r>
            <a:rPr lang="it-IT" sz="2300" b="1" kern="1200" dirty="0" err="1"/>
            <a:t>locally</a:t>
          </a:r>
          <a:r>
            <a:rPr lang="it-IT" sz="2300" kern="1200" dirty="0"/>
            <a:t> in the </a:t>
          </a:r>
          <a:r>
            <a:rPr lang="it-IT" sz="2300" kern="1200" dirty="0" err="1"/>
            <a:t>signal</a:t>
          </a:r>
          <a:endParaRPr lang="it-IT" sz="2300" kern="1200" dirty="0"/>
        </a:p>
      </dsp:txBody>
      <dsp:txXfrm>
        <a:off x="11626934" y="2451290"/>
        <a:ext cx="2952143" cy="1803018"/>
      </dsp:txXfrm>
    </dsp:sp>
    <dsp:sp modelId="{AA6F2CD9-3CD9-4411-8063-0A5F7D95D45A}">
      <dsp:nvSpPr>
        <dsp:cNvPr id="0" name=""/>
        <dsp:cNvSpPr/>
      </dsp:nvSpPr>
      <dsp:spPr>
        <a:xfrm>
          <a:off x="11187797" y="1916393"/>
          <a:ext cx="383041" cy="3830416"/>
        </a:xfrm>
        <a:custGeom>
          <a:avLst/>
          <a:gdLst/>
          <a:ahLst/>
          <a:cxnLst/>
          <a:rect l="0" t="0" r="0" b="0"/>
          <a:pathLst>
            <a:path>
              <a:moveTo>
                <a:pt x="0" y="0"/>
              </a:moveTo>
              <a:lnTo>
                <a:pt x="0" y="3830416"/>
              </a:lnTo>
              <a:lnTo>
                <a:pt x="383041" y="3830416"/>
              </a:lnTo>
            </a:path>
          </a:pathLst>
        </a:custGeom>
        <a:noFill/>
        <a:ln w="25400" cap="flat" cmpd="sng" algn="ctr">
          <a:solidFill>
            <a:schemeClr val="accent2">
              <a:tint val="9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7F7190-3B00-45A0-9936-3B2F70ED6455}">
      <dsp:nvSpPr>
        <dsp:cNvPr id="0" name=""/>
        <dsp:cNvSpPr/>
      </dsp:nvSpPr>
      <dsp:spPr>
        <a:xfrm>
          <a:off x="11570839" y="4789206"/>
          <a:ext cx="3064333" cy="1915208"/>
        </a:xfrm>
        <a:prstGeom prst="roundRect">
          <a:avLst>
            <a:gd name="adj" fmla="val 10000"/>
          </a:avLst>
        </a:prstGeom>
        <a:solidFill>
          <a:schemeClr val="lt1">
            <a:alpha val="90000"/>
            <a:hueOff val="0"/>
            <a:satOff val="0"/>
            <a:lumOff val="0"/>
            <a:alphaOff val="0"/>
          </a:schemeClr>
        </a:solidFill>
        <a:ln w="25400" cap="flat" cmpd="sng" algn="ctr">
          <a:solidFill>
            <a:schemeClr val="accent2">
              <a:shade val="50000"/>
              <a:hueOff val="-127778"/>
              <a:satOff val="-7386"/>
              <a:lumOff val="1798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3815" tIns="29210" rIns="43815" bIns="29210" numCol="1" spcCol="1270" anchor="ctr" anchorCtr="0">
          <a:noAutofit/>
        </a:bodyPr>
        <a:lstStyle/>
        <a:p>
          <a:pPr marL="0" lvl="0" indent="0" algn="ctr" defTabSz="1022350">
            <a:lnSpc>
              <a:spcPct val="90000"/>
            </a:lnSpc>
            <a:spcBef>
              <a:spcPct val="0"/>
            </a:spcBef>
            <a:spcAft>
              <a:spcPct val="35000"/>
            </a:spcAft>
            <a:buNone/>
          </a:pPr>
          <a:r>
            <a:rPr lang="it-IT" sz="2300" kern="1200" dirty="0" err="1"/>
            <a:t>Heatmap</a:t>
          </a:r>
          <a:r>
            <a:rPr lang="it-IT" sz="2300" kern="1200" dirty="0"/>
            <a:t>-like </a:t>
          </a:r>
          <a:r>
            <a:rPr lang="it-IT" sz="2300" kern="1200" dirty="0" err="1"/>
            <a:t>representation</a:t>
          </a:r>
          <a:r>
            <a:rPr lang="it-IT" sz="2300" kern="1200" dirty="0"/>
            <a:t>: </a:t>
          </a:r>
          <a:r>
            <a:rPr lang="it-IT" sz="2300" i="1" kern="1200" dirty="0" err="1"/>
            <a:t>Spectrogram</a:t>
          </a:r>
          <a:endParaRPr lang="it-IT" sz="2300" kern="1200" dirty="0"/>
        </a:p>
      </dsp:txBody>
      <dsp:txXfrm>
        <a:off x="11626934" y="4845301"/>
        <a:ext cx="2952143" cy="1803018"/>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0BCBF5B-1905-4FA3-9A2F-052EFCEBEEB9}">
      <dsp:nvSpPr>
        <dsp:cNvPr id="0" name=""/>
        <dsp:cNvSpPr/>
      </dsp:nvSpPr>
      <dsp:spPr>
        <a:xfrm rot="5400000">
          <a:off x="9953336" y="-4030650"/>
          <a:ext cx="1668214" cy="10152888"/>
        </a:xfrm>
        <a:prstGeom prst="round2SameRect">
          <a:avLst/>
        </a:prstGeom>
        <a:solidFill>
          <a:schemeClr val="accent1">
            <a:alpha val="90000"/>
            <a:tint val="55000"/>
            <a:hueOff val="0"/>
            <a:satOff val="0"/>
            <a:lumOff val="0"/>
            <a:alphaOff val="0"/>
          </a:schemeClr>
        </a:solidFill>
        <a:ln w="2540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it-IT" sz="2500" kern="1200" dirty="0"/>
            <a:t>Slice 6 (1-2 Hz) </a:t>
          </a:r>
          <a:r>
            <a:rPr lang="it-IT" sz="2500" kern="1200" dirty="0" err="1"/>
            <a:t>brings</a:t>
          </a:r>
          <a:r>
            <a:rPr lang="it-IT" sz="2500" kern="1200" dirty="0"/>
            <a:t> the information </a:t>
          </a:r>
          <a:r>
            <a:rPr lang="it-IT" sz="2500" kern="1200" dirty="0" err="1"/>
            <a:t>about</a:t>
          </a:r>
          <a:r>
            <a:rPr lang="it-IT" sz="2500" kern="1200" dirty="0"/>
            <a:t> </a:t>
          </a:r>
          <a:r>
            <a:rPr lang="it-IT" sz="2500" kern="1200" dirty="0" err="1"/>
            <a:t>heartbeats</a:t>
          </a:r>
          <a:endParaRPr lang="en-US" sz="2500" kern="1200" dirty="0"/>
        </a:p>
        <a:p>
          <a:pPr marL="228600" lvl="1" indent="-228600" algn="l" defTabSz="1111250">
            <a:lnSpc>
              <a:spcPct val="90000"/>
            </a:lnSpc>
            <a:spcBef>
              <a:spcPct val="0"/>
            </a:spcBef>
            <a:spcAft>
              <a:spcPct val="15000"/>
            </a:spcAft>
            <a:buChar char="•"/>
          </a:pPr>
          <a:r>
            <a:rPr lang="it-IT" sz="2500" kern="1200" dirty="0"/>
            <a:t>Slice 5 (2-3 Hz) </a:t>
          </a:r>
          <a:r>
            <a:rPr lang="it-IT" sz="2500" kern="1200" dirty="0" err="1"/>
            <a:t>is</a:t>
          </a:r>
          <a:r>
            <a:rPr lang="it-IT" sz="2500" kern="1200" dirty="0"/>
            <a:t> the one </a:t>
          </a:r>
          <a:r>
            <a:rPr lang="it-IT" sz="2500" kern="1200" dirty="0" err="1"/>
            <a:t>responsible</a:t>
          </a:r>
          <a:r>
            <a:rPr lang="it-IT" sz="2500" kern="1200" dirty="0"/>
            <a:t> for the </a:t>
          </a:r>
          <a:r>
            <a:rPr lang="it-IT" sz="2500" kern="1200" dirty="0" err="1"/>
            <a:t>dicrotic</a:t>
          </a:r>
          <a:r>
            <a:rPr lang="it-IT" sz="2500" kern="1200" dirty="0"/>
            <a:t> </a:t>
          </a:r>
          <a:r>
            <a:rPr lang="it-IT" sz="2500" kern="1200" dirty="0" err="1"/>
            <a:t>notch</a:t>
          </a:r>
          <a:endParaRPr lang="en-US" sz="2500" kern="1200" dirty="0"/>
        </a:p>
      </dsp:txBody>
      <dsp:txXfrm rot="-5400000">
        <a:off x="5711000" y="293121"/>
        <a:ext cx="10071453" cy="1505344"/>
      </dsp:txXfrm>
    </dsp:sp>
    <dsp:sp modelId="{8710309F-4F84-4BBD-AA5A-C33A2D8EFB6F}">
      <dsp:nvSpPr>
        <dsp:cNvPr id="0" name=""/>
        <dsp:cNvSpPr/>
      </dsp:nvSpPr>
      <dsp:spPr>
        <a:xfrm>
          <a:off x="0" y="3159"/>
          <a:ext cx="5710999" cy="2085268"/>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en-US" sz="4400" kern="1200" dirty="0"/>
            <a:t>Some bands bring information…</a:t>
          </a:r>
        </a:p>
      </dsp:txBody>
      <dsp:txXfrm>
        <a:off x="101794" y="104953"/>
        <a:ext cx="5507411" cy="1881680"/>
      </dsp:txXfrm>
    </dsp:sp>
    <dsp:sp modelId="{56EB235F-8B29-401F-9DC4-0AC82D9DBD4D}">
      <dsp:nvSpPr>
        <dsp:cNvPr id="0" name=""/>
        <dsp:cNvSpPr/>
      </dsp:nvSpPr>
      <dsp:spPr>
        <a:xfrm rot="5400000">
          <a:off x="9953336" y="-1841119"/>
          <a:ext cx="1668214" cy="10152888"/>
        </a:xfrm>
        <a:prstGeom prst="round2SameRect">
          <a:avLst/>
        </a:prstGeom>
        <a:solidFill>
          <a:schemeClr val="accent1">
            <a:alpha val="90000"/>
            <a:tint val="55000"/>
            <a:hueOff val="0"/>
            <a:satOff val="0"/>
            <a:lumOff val="0"/>
            <a:alphaOff val="0"/>
          </a:schemeClr>
        </a:solidFill>
        <a:ln w="2540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it-IT" sz="2500" kern="1200" dirty="0"/>
            <a:t>Slice 8 (0.2-0.5 Hz) </a:t>
          </a:r>
          <a:r>
            <a:rPr lang="it-IT" sz="2500" kern="1200" dirty="0" err="1"/>
            <a:t>seems</a:t>
          </a:r>
          <a:r>
            <a:rPr lang="it-IT" sz="2500" kern="1200" dirty="0"/>
            <a:t> to </a:t>
          </a:r>
          <a:r>
            <a:rPr lang="it-IT" sz="2500" kern="1200" dirty="0" err="1"/>
            <a:t>contain</a:t>
          </a:r>
          <a:r>
            <a:rPr lang="it-IT" sz="2500" kern="1200" dirty="0"/>
            <a:t> the </a:t>
          </a:r>
          <a:r>
            <a:rPr lang="it-IT" sz="2500" kern="1200" dirty="0" err="1"/>
            <a:t>respiration</a:t>
          </a:r>
          <a:r>
            <a:rPr lang="it-IT" sz="2500" kern="1200" dirty="0"/>
            <a:t> </a:t>
          </a:r>
          <a:r>
            <a:rPr lang="it-IT" sz="2500" kern="1200" dirty="0" err="1"/>
            <a:t>signal</a:t>
          </a:r>
          <a:endParaRPr lang="it-IT" sz="2500" kern="1200" dirty="0"/>
        </a:p>
        <a:p>
          <a:pPr marL="228600" lvl="1" indent="-228600" algn="l" defTabSz="1111250">
            <a:lnSpc>
              <a:spcPct val="90000"/>
            </a:lnSpc>
            <a:spcBef>
              <a:spcPct val="0"/>
            </a:spcBef>
            <a:spcAft>
              <a:spcPct val="15000"/>
            </a:spcAft>
            <a:buChar char="•"/>
          </a:pPr>
          <a:r>
            <a:rPr lang="it-IT" sz="2500" kern="1200" dirty="0" err="1"/>
            <a:t>Higher</a:t>
          </a:r>
          <a:r>
            <a:rPr lang="it-IT" sz="2500" kern="1200" dirty="0"/>
            <a:t> slices (3.91-62.5 Hz) </a:t>
          </a:r>
          <a:r>
            <a:rPr lang="it-IT" sz="2500" kern="1200" dirty="0" err="1"/>
            <a:t>seem</a:t>
          </a:r>
          <a:r>
            <a:rPr lang="it-IT" sz="2500" kern="1200" dirty="0"/>
            <a:t> </a:t>
          </a:r>
          <a:r>
            <a:rPr lang="it-IT" sz="2500" kern="1200" dirty="0" err="1"/>
            <a:t>periodic</a:t>
          </a:r>
          <a:r>
            <a:rPr lang="it-IT" sz="2500" kern="1200" dirty="0"/>
            <a:t> and </a:t>
          </a:r>
          <a:r>
            <a:rPr lang="it-IT" sz="2500" kern="1200" dirty="0" err="1"/>
            <a:t>may</a:t>
          </a:r>
          <a:r>
            <a:rPr lang="it-IT" sz="2500" kern="1200" dirty="0"/>
            <a:t> </a:t>
          </a:r>
          <a:r>
            <a:rPr lang="it-IT" sz="2500" kern="1200" dirty="0" err="1"/>
            <a:t>bring</a:t>
          </a:r>
          <a:r>
            <a:rPr lang="it-IT" sz="2500" kern="1200" dirty="0"/>
            <a:t> some information</a:t>
          </a:r>
        </a:p>
      </dsp:txBody>
      <dsp:txXfrm rot="-5400000">
        <a:off x="5711000" y="2482652"/>
        <a:ext cx="10071453" cy="1505344"/>
      </dsp:txXfrm>
    </dsp:sp>
    <dsp:sp modelId="{BB0DEDC8-CD2C-4C59-9D12-9D52ADC24471}">
      <dsp:nvSpPr>
        <dsp:cNvPr id="0" name=""/>
        <dsp:cNvSpPr/>
      </dsp:nvSpPr>
      <dsp:spPr>
        <a:xfrm>
          <a:off x="0" y="2192690"/>
          <a:ext cx="5710999" cy="2085268"/>
        </a:xfrm>
        <a:prstGeom prst="roundRect">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it-IT" sz="4400" kern="1200" dirty="0"/>
            <a:t>…</a:t>
          </a:r>
          <a:r>
            <a:rPr lang="it-IT" sz="4400" kern="1200" dirty="0" err="1"/>
            <a:t>while</a:t>
          </a:r>
          <a:r>
            <a:rPr lang="it-IT" sz="4400" kern="1200" dirty="0"/>
            <a:t> </a:t>
          </a:r>
          <a:r>
            <a:rPr lang="it-IT" sz="4400" kern="1200" dirty="0" err="1"/>
            <a:t>others</a:t>
          </a:r>
          <a:r>
            <a:rPr lang="it-IT" sz="4400" kern="1200" dirty="0"/>
            <a:t> are </a:t>
          </a:r>
          <a:r>
            <a:rPr lang="it-IT" sz="4400" kern="1200" dirty="0" err="1"/>
            <a:t>not</a:t>
          </a:r>
          <a:r>
            <a:rPr lang="it-IT" sz="4400" kern="1200" dirty="0"/>
            <a:t> </a:t>
          </a:r>
          <a:r>
            <a:rPr lang="it-IT" sz="4400" kern="1200" dirty="0" err="1"/>
            <a:t>related</a:t>
          </a:r>
          <a:endParaRPr lang="it-IT" sz="4400" kern="1200" dirty="0"/>
        </a:p>
      </dsp:txBody>
      <dsp:txXfrm>
        <a:off x="101794" y="2294484"/>
        <a:ext cx="5507411" cy="1881680"/>
      </dsp:txXfrm>
    </dsp:sp>
    <dsp:sp modelId="{97D88662-D86F-42F5-8E04-B87FCC6C5DFC}">
      <dsp:nvSpPr>
        <dsp:cNvPr id="0" name=""/>
        <dsp:cNvSpPr/>
      </dsp:nvSpPr>
      <dsp:spPr>
        <a:xfrm rot="5400000">
          <a:off x="9953336" y="348412"/>
          <a:ext cx="1668214" cy="10152888"/>
        </a:xfrm>
        <a:prstGeom prst="round2SameRect">
          <a:avLst/>
        </a:prstGeom>
        <a:solidFill>
          <a:schemeClr val="accent1">
            <a:alpha val="90000"/>
            <a:tint val="55000"/>
            <a:hueOff val="0"/>
            <a:satOff val="0"/>
            <a:lumOff val="0"/>
            <a:alphaOff val="0"/>
          </a:schemeClr>
        </a:solidFill>
        <a:ln w="25400" cap="flat" cmpd="sng" algn="ctr">
          <a:solidFill>
            <a:schemeClr val="accent1">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5250" tIns="47625" rIns="95250" bIns="47625" numCol="1" spcCol="1270" anchor="ctr" anchorCtr="0">
          <a:noAutofit/>
        </a:bodyPr>
        <a:lstStyle/>
        <a:p>
          <a:pPr marL="228600" lvl="1" indent="-228600" algn="l" defTabSz="1111250">
            <a:lnSpc>
              <a:spcPct val="90000"/>
            </a:lnSpc>
            <a:spcBef>
              <a:spcPct val="0"/>
            </a:spcBef>
            <a:spcAft>
              <a:spcPct val="15000"/>
            </a:spcAft>
            <a:buChar char="•"/>
          </a:pPr>
          <a:r>
            <a:rPr lang="it-IT" sz="2500" kern="1200" dirty="0"/>
            <a:t>No </a:t>
          </a:r>
          <a:r>
            <a:rPr lang="it-IT" sz="2500" kern="1200" dirty="0" err="1"/>
            <a:t>need</a:t>
          </a:r>
          <a:r>
            <a:rPr lang="it-IT" sz="2500" kern="1200" dirty="0"/>
            <a:t> to </a:t>
          </a:r>
          <a:r>
            <a:rPr lang="it-IT" sz="2500" kern="1200" dirty="0" err="1"/>
            <a:t>reconstruct</a:t>
          </a:r>
          <a:r>
            <a:rPr lang="it-IT" sz="2500" kern="1200" dirty="0"/>
            <a:t> the </a:t>
          </a:r>
          <a:r>
            <a:rPr lang="it-IT" sz="2500" kern="1200" dirty="0" err="1"/>
            <a:t>whole</a:t>
          </a:r>
          <a:r>
            <a:rPr lang="it-IT" sz="2500" kern="1200" dirty="0"/>
            <a:t> </a:t>
          </a:r>
          <a:r>
            <a:rPr lang="it-IT" sz="2500" kern="1200" dirty="0" err="1"/>
            <a:t>signal</a:t>
          </a:r>
          <a:endParaRPr lang="it-IT" sz="2500" kern="1200" dirty="0"/>
        </a:p>
        <a:p>
          <a:pPr marL="228600" lvl="1" indent="-228600" algn="l" defTabSz="1111250">
            <a:lnSpc>
              <a:spcPct val="90000"/>
            </a:lnSpc>
            <a:spcBef>
              <a:spcPct val="0"/>
            </a:spcBef>
            <a:spcAft>
              <a:spcPct val="15000"/>
            </a:spcAft>
            <a:buChar char="•"/>
          </a:pPr>
          <a:r>
            <a:rPr lang="it-IT" sz="2500" kern="1200" dirty="0"/>
            <a:t>No </a:t>
          </a:r>
          <a:r>
            <a:rPr lang="it-IT" sz="2500" kern="1200" dirty="0" err="1"/>
            <a:t>interference</a:t>
          </a:r>
          <a:r>
            <a:rPr lang="it-IT" sz="2500" kern="1200" dirty="0"/>
            <a:t> from </a:t>
          </a:r>
          <a:r>
            <a:rPr lang="it-IT" sz="2500" kern="1200" dirty="0" err="1"/>
            <a:t>other</a:t>
          </a:r>
          <a:r>
            <a:rPr lang="it-IT" sz="2500" kern="1200" dirty="0"/>
            <a:t> </a:t>
          </a:r>
          <a:r>
            <a:rPr lang="it-IT" sz="2500" kern="1200" dirty="0" err="1"/>
            <a:t>bands</a:t>
          </a:r>
          <a:endParaRPr lang="it-IT" sz="2500" kern="1200" dirty="0"/>
        </a:p>
      </dsp:txBody>
      <dsp:txXfrm rot="-5400000">
        <a:off x="5711000" y="4672184"/>
        <a:ext cx="10071453" cy="1505344"/>
      </dsp:txXfrm>
    </dsp:sp>
    <dsp:sp modelId="{2EC388DC-42D4-4841-B0DA-E258E92F6CF5}">
      <dsp:nvSpPr>
        <dsp:cNvPr id="0" name=""/>
        <dsp:cNvSpPr/>
      </dsp:nvSpPr>
      <dsp:spPr>
        <a:xfrm>
          <a:off x="0" y="4382222"/>
          <a:ext cx="5710999" cy="2085268"/>
        </a:xfrm>
        <a:prstGeom prst="roundRect">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83820" rIns="167640" bIns="83820" numCol="1" spcCol="1270" anchor="ctr" anchorCtr="0">
          <a:noAutofit/>
        </a:bodyPr>
        <a:lstStyle/>
        <a:p>
          <a:pPr marL="0" lvl="0" indent="0" algn="ctr" defTabSz="1955800">
            <a:lnSpc>
              <a:spcPct val="90000"/>
            </a:lnSpc>
            <a:spcBef>
              <a:spcPct val="0"/>
            </a:spcBef>
            <a:spcAft>
              <a:spcPct val="35000"/>
            </a:spcAft>
            <a:buNone/>
          </a:pPr>
          <a:r>
            <a:rPr lang="it-IT" sz="4400" kern="1200" dirty="0"/>
            <a:t>Feature </a:t>
          </a:r>
          <a:r>
            <a:rPr lang="it-IT" sz="4400" kern="1200" dirty="0" err="1"/>
            <a:t>extracted</a:t>
          </a:r>
          <a:r>
            <a:rPr lang="it-IT" sz="4400" kern="1200" dirty="0"/>
            <a:t> on slices 5 and 6</a:t>
          </a:r>
          <a:endParaRPr lang="en-US" sz="4400" kern="1200" dirty="0"/>
        </a:p>
      </dsp:txBody>
      <dsp:txXfrm>
        <a:off x="101794" y="4484016"/>
        <a:ext cx="5507411" cy="1881680"/>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A4DB07-AE7E-40EC-9181-7C7CBA9B622C}">
      <dsp:nvSpPr>
        <dsp:cNvPr id="0" name=""/>
        <dsp:cNvSpPr/>
      </dsp:nvSpPr>
      <dsp:spPr>
        <a:xfrm>
          <a:off x="0" y="0"/>
          <a:ext cx="13484304" cy="2051175"/>
        </a:xfrm>
        <a:prstGeom prst="roundRect">
          <a:avLst>
            <a:gd name="adj" fmla="val 10000"/>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Font typeface="Arial" panose="020B0604020202020204" pitchFamily="34" charset="0"/>
            <a:buNone/>
          </a:pPr>
          <a:r>
            <a:rPr lang="it-IT" sz="4500" kern="1200" noProof="0" dirty="0" err="1"/>
            <a:t>Segmentation</a:t>
          </a:r>
          <a:r>
            <a:rPr lang="it-IT" sz="4500" kern="1200" noProof="0" dirty="0"/>
            <a:t> with </a:t>
          </a:r>
          <a:r>
            <a:rPr lang="it-IT" sz="4500" kern="1200" noProof="0" dirty="0" err="1"/>
            <a:t>different</a:t>
          </a:r>
          <a:r>
            <a:rPr lang="it-IT" sz="4500" kern="1200" noProof="0" dirty="0"/>
            <a:t> window sizes and </a:t>
          </a:r>
          <a:r>
            <a:rPr lang="it-IT" sz="4500" kern="1200" noProof="0" dirty="0" err="1"/>
            <a:t>overlaps</a:t>
          </a:r>
          <a:endParaRPr lang="it-IT" sz="4500" kern="1200" dirty="0"/>
        </a:p>
      </dsp:txBody>
      <dsp:txXfrm>
        <a:off x="60077" y="60077"/>
        <a:ext cx="11270926" cy="1931021"/>
      </dsp:txXfrm>
    </dsp:sp>
    <dsp:sp modelId="{5F38FFE2-52B4-4C37-AE5E-8E06707475AB}">
      <dsp:nvSpPr>
        <dsp:cNvPr id="0" name=""/>
        <dsp:cNvSpPr/>
      </dsp:nvSpPr>
      <dsp:spPr>
        <a:xfrm>
          <a:off x="1189791" y="2393037"/>
          <a:ext cx="13484304" cy="2051175"/>
        </a:xfrm>
        <a:prstGeom prst="roundRect">
          <a:avLst>
            <a:gd name="adj" fmla="val 10000"/>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Font typeface="Arial" panose="020B0604020202020204" pitchFamily="34" charset="0"/>
            <a:buNone/>
          </a:pPr>
          <a:r>
            <a:rPr lang="en-GB" sz="4500" kern="1200" dirty="0"/>
            <a:t>Peak detection with adaptive threshold using custom algorithm</a:t>
          </a:r>
          <a:endParaRPr lang="it-IT" sz="4500" kern="1200" dirty="0"/>
        </a:p>
      </dsp:txBody>
      <dsp:txXfrm>
        <a:off x="1249868" y="2453114"/>
        <a:ext cx="10841095" cy="1931021"/>
      </dsp:txXfrm>
    </dsp:sp>
    <dsp:sp modelId="{67AA26FD-44F1-45E9-9939-65FC5DFB3D7F}">
      <dsp:nvSpPr>
        <dsp:cNvPr id="0" name=""/>
        <dsp:cNvSpPr/>
      </dsp:nvSpPr>
      <dsp:spPr>
        <a:xfrm>
          <a:off x="2379583" y="4786074"/>
          <a:ext cx="13484304" cy="2051175"/>
        </a:xfrm>
        <a:prstGeom prst="roundRect">
          <a:avLst>
            <a:gd name="adj" fmla="val 10000"/>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1450" tIns="171450" rIns="171450" bIns="171450" numCol="1" spcCol="1270" anchor="ctr" anchorCtr="0">
          <a:noAutofit/>
        </a:bodyPr>
        <a:lstStyle/>
        <a:p>
          <a:pPr marL="0" lvl="0" indent="0" algn="l" defTabSz="2000250">
            <a:lnSpc>
              <a:spcPct val="90000"/>
            </a:lnSpc>
            <a:spcBef>
              <a:spcPct val="0"/>
            </a:spcBef>
            <a:spcAft>
              <a:spcPct val="35000"/>
            </a:spcAft>
            <a:buFont typeface="Arial" panose="020B0604020202020204" pitchFamily="34" charset="0"/>
            <a:buNone/>
          </a:pPr>
          <a:r>
            <a:rPr lang="en-GB" sz="4500" kern="1200" dirty="0"/>
            <a:t>Valley detection as minimum point between two near peaks</a:t>
          </a:r>
          <a:endParaRPr lang="it-IT" sz="4500" kern="1200" dirty="0"/>
        </a:p>
      </dsp:txBody>
      <dsp:txXfrm>
        <a:off x="2439660" y="4846151"/>
        <a:ext cx="10841095" cy="1931021"/>
      </dsp:txXfrm>
    </dsp:sp>
    <dsp:sp modelId="{9161F3F2-017D-4F59-80A5-DF4AE66F456C}">
      <dsp:nvSpPr>
        <dsp:cNvPr id="0" name=""/>
        <dsp:cNvSpPr/>
      </dsp:nvSpPr>
      <dsp:spPr>
        <a:xfrm>
          <a:off x="12151041" y="1555474"/>
          <a:ext cx="1333263" cy="1333263"/>
        </a:xfrm>
        <a:prstGeom prst="downArrow">
          <a:avLst>
            <a:gd name="adj1" fmla="val 55000"/>
            <a:gd name="adj2" fmla="val 45000"/>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it-IT" sz="3600" kern="1200"/>
        </a:p>
      </dsp:txBody>
      <dsp:txXfrm>
        <a:off x="12451025" y="1555474"/>
        <a:ext cx="733295" cy="1003280"/>
      </dsp:txXfrm>
    </dsp:sp>
    <dsp:sp modelId="{BD30E621-FDD0-4575-8A71-901D50C4275B}">
      <dsp:nvSpPr>
        <dsp:cNvPr id="0" name=""/>
        <dsp:cNvSpPr/>
      </dsp:nvSpPr>
      <dsp:spPr>
        <a:xfrm>
          <a:off x="13340832" y="3934837"/>
          <a:ext cx="1333263" cy="1333263"/>
        </a:xfrm>
        <a:prstGeom prst="downArrow">
          <a:avLst>
            <a:gd name="adj1" fmla="val 55000"/>
            <a:gd name="adj2" fmla="val 45000"/>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it-IT" sz="3600" kern="1200"/>
        </a:p>
      </dsp:txBody>
      <dsp:txXfrm>
        <a:off x="13640816" y="3934837"/>
        <a:ext cx="733295" cy="100328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0080AF3-E1E2-4E24-BEC7-2B100E7CC5B6}">
      <dsp:nvSpPr>
        <dsp:cNvPr id="0" name=""/>
        <dsp:cNvSpPr/>
      </dsp:nvSpPr>
      <dsp:spPr>
        <a:xfrm>
          <a:off x="0" y="24598"/>
          <a:ext cx="15863888" cy="982799"/>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it-IT" sz="3500" b="0" i="0" kern="1200" dirty="0"/>
            <a:t>«good» and «</a:t>
          </a:r>
          <a:r>
            <a:rPr lang="it-IT" sz="3500" b="0" i="0" kern="1200" dirty="0" err="1"/>
            <a:t>bad</a:t>
          </a:r>
          <a:r>
            <a:rPr lang="it-IT" sz="3500" b="0" i="0" kern="1200" dirty="0"/>
            <a:t>» </a:t>
          </a:r>
          <a:r>
            <a:rPr lang="it-IT" sz="3500" b="0" i="0" kern="1200" dirty="0" err="1"/>
            <a:t>signals</a:t>
          </a:r>
          <a:r>
            <a:rPr lang="it-IT" sz="3500" b="0" i="0" kern="1200" dirty="0"/>
            <a:t> </a:t>
          </a:r>
          <a:r>
            <a:rPr lang="it-IT" sz="3500" b="0" i="0" kern="1200" dirty="0" err="1"/>
            <a:t>differ</a:t>
          </a:r>
          <a:r>
            <a:rPr lang="it-IT" sz="3500" b="0" i="0" kern="1200" dirty="0"/>
            <a:t> in </a:t>
          </a:r>
          <a:r>
            <a:rPr lang="it-IT" sz="3500" b="0" i="0" kern="1200" dirty="0" err="1"/>
            <a:t>shape</a:t>
          </a:r>
          <a:endParaRPr lang="en-US" sz="3500" b="0" kern="1200" dirty="0"/>
        </a:p>
      </dsp:txBody>
      <dsp:txXfrm>
        <a:off x="47976" y="72574"/>
        <a:ext cx="15767936" cy="886847"/>
      </dsp:txXfrm>
    </dsp:sp>
    <dsp:sp modelId="{D7380337-019F-4882-9CDF-482776A1D245}">
      <dsp:nvSpPr>
        <dsp:cNvPr id="0" name=""/>
        <dsp:cNvSpPr/>
      </dsp:nvSpPr>
      <dsp:spPr>
        <a:xfrm>
          <a:off x="0" y="1007398"/>
          <a:ext cx="15863888"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it-IT" sz="2700" kern="1200"/>
            <a:t>Location in time of peak/valleys and their value range</a:t>
          </a:r>
          <a:endParaRPr lang="en-US" sz="2700" kern="1200"/>
        </a:p>
      </dsp:txBody>
      <dsp:txXfrm>
        <a:off x="0" y="1007398"/>
        <a:ext cx="15863888" cy="579600"/>
      </dsp:txXfrm>
    </dsp:sp>
    <dsp:sp modelId="{6D9B91B9-529A-4BA3-9F47-2E469B5D2F47}">
      <dsp:nvSpPr>
        <dsp:cNvPr id="0" name=""/>
        <dsp:cNvSpPr/>
      </dsp:nvSpPr>
      <dsp:spPr>
        <a:xfrm>
          <a:off x="0" y="1586998"/>
          <a:ext cx="15863888" cy="982799"/>
        </a:xfrm>
        <a:prstGeom prst="roundRect">
          <a:avLst/>
        </a:prstGeom>
        <a:solidFill>
          <a:schemeClr val="accent1">
            <a:shade val="50000"/>
            <a:hueOff val="282536"/>
            <a:satOff val="-29541"/>
            <a:lumOff val="282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it-IT" sz="3500" b="0" i="0" kern="1200" dirty="0" err="1"/>
            <a:t>Normalisation</a:t>
          </a:r>
          <a:r>
            <a:rPr lang="it-IT" sz="3500" b="0" i="0" kern="1200" dirty="0"/>
            <a:t> of </a:t>
          </a:r>
          <a:r>
            <a:rPr lang="it-IT" sz="3500" b="0" i="0" kern="1200" dirty="0" err="1"/>
            <a:t>signal</a:t>
          </a:r>
          <a:r>
            <a:rPr lang="it-IT" sz="3500" b="0" i="0" kern="1200" dirty="0"/>
            <a:t> windows</a:t>
          </a:r>
          <a:endParaRPr lang="en-US" sz="3500" b="0" kern="1200" dirty="0"/>
        </a:p>
      </dsp:txBody>
      <dsp:txXfrm>
        <a:off x="47976" y="1634974"/>
        <a:ext cx="15767936" cy="886847"/>
      </dsp:txXfrm>
    </dsp:sp>
    <dsp:sp modelId="{F934FE67-ADBB-4497-9D86-0C36D82CD4BD}">
      <dsp:nvSpPr>
        <dsp:cNvPr id="0" name=""/>
        <dsp:cNvSpPr/>
      </dsp:nvSpPr>
      <dsp:spPr>
        <a:xfrm>
          <a:off x="0" y="2569798"/>
          <a:ext cx="15863888"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it-IT" sz="2700" kern="1200" dirty="0" err="1"/>
            <a:t>Heights</a:t>
          </a:r>
          <a:r>
            <a:rPr lang="it-IT" sz="2700" kern="1200" dirty="0"/>
            <a:t> of points </a:t>
          </a:r>
          <a:r>
            <a:rPr lang="it-IT" sz="2700" kern="1200" dirty="0" err="1"/>
            <a:t>don’t</a:t>
          </a:r>
          <a:r>
            <a:rPr lang="it-IT" sz="2700" kern="1200" dirty="0"/>
            <a:t> </a:t>
          </a:r>
          <a:r>
            <a:rPr lang="it-IT" sz="2700" kern="1200" dirty="0" err="1"/>
            <a:t>affect</a:t>
          </a:r>
          <a:r>
            <a:rPr lang="it-IT" sz="2700" kern="1200" dirty="0"/>
            <a:t> the </a:t>
          </a:r>
          <a:r>
            <a:rPr lang="it-IT" sz="2700" kern="1200" dirty="0" err="1"/>
            <a:t>shape</a:t>
          </a:r>
          <a:r>
            <a:rPr lang="it-IT" sz="2700" kern="1200" dirty="0"/>
            <a:t>, </a:t>
          </a:r>
          <a:r>
            <a:rPr lang="it-IT" sz="2700" kern="1200" dirty="0" err="1"/>
            <a:t>difference</a:t>
          </a:r>
          <a:r>
            <a:rPr lang="it-IT" sz="2700" kern="1200" dirty="0"/>
            <a:t> </a:t>
          </a:r>
          <a:r>
            <a:rPr lang="it-IT" sz="2700" kern="1200" dirty="0" err="1"/>
            <a:t>between</a:t>
          </a:r>
          <a:r>
            <a:rPr lang="it-IT" sz="2700" kern="1200" dirty="0"/>
            <a:t> </a:t>
          </a:r>
          <a:r>
            <a:rPr lang="it-IT" sz="2700" kern="1200" dirty="0" err="1"/>
            <a:t>them</a:t>
          </a:r>
          <a:r>
            <a:rPr lang="it-IT" sz="2700" kern="1200" dirty="0"/>
            <a:t> </a:t>
          </a:r>
          <a:r>
            <a:rPr lang="it-IT" sz="2700" kern="1200" dirty="0" err="1"/>
            <a:t>does</a:t>
          </a:r>
          <a:endParaRPr lang="en-US" sz="2700" kern="1200" dirty="0"/>
        </a:p>
      </dsp:txBody>
      <dsp:txXfrm>
        <a:off x="0" y="2569798"/>
        <a:ext cx="15863888" cy="579600"/>
      </dsp:txXfrm>
    </dsp:sp>
    <dsp:sp modelId="{277A8936-BE88-4FF7-A04A-520488CE611E}">
      <dsp:nvSpPr>
        <dsp:cNvPr id="0" name=""/>
        <dsp:cNvSpPr/>
      </dsp:nvSpPr>
      <dsp:spPr>
        <a:xfrm>
          <a:off x="0" y="3149398"/>
          <a:ext cx="15863888" cy="982799"/>
        </a:xfrm>
        <a:prstGeom prst="roundRect">
          <a:avLst/>
        </a:prstGeom>
        <a:solidFill>
          <a:schemeClr val="accent1">
            <a:shade val="50000"/>
            <a:hueOff val="565073"/>
            <a:satOff val="-59082"/>
            <a:lumOff val="565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it-IT" sz="3500" b="0" kern="1200" dirty="0" err="1"/>
            <a:t>Extraction</a:t>
          </a:r>
          <a:r>
            <a:rPr lang="it-IT" sz="3500" b="0" kern="1200" dirty="0"/>
            <a:t> of </a:t>
          </a:r>
          <a:r>
            <a:rPr lang="it-IT" sz="3500" b="0" kern="1200" dirty="0" err="1"/>
            <a:t>peaks</a:t>
          </a:r>
          <a:r>
            <a:rPr lang="it-IT" sz="3500" b="0" kern="1200" dirty="0"/>
            <a:t>/</a:t>
          </a:r>
          <a:r>
            <a:rPr lang="it-IT" sz="3500" b="0" kern="1200" dirty="0" err="1"/>
            <a:t>valleys-related</a:t>
          </a:r>
          <a:r>
            <a:rPr lang="it-IT" sz="3500" b="0" kern="1200" dirty="0"/>
            <a:t> </a:t>
          </a:r>
          <a:r>
            <a:rPr lang="it-IT" sz="3500" b="0" kern="1200" dirty="0" err="1"/>
            <a:t>metrics</a:t>
          </a:r>
          <a:endParaRPr lang="it-IT" sz="3500" b="0" kern="1200" dirty="0"/>
        </a:p>
      </dsp:txBody>
      <dsp:txXfrm>
        <a:off x="47976" y="3197374"/>
        <a:ext cx="15767936" cy="886847"/>
      </dsp:txXfrm>
    </dsp:sp>
    <dsp:sp modelId="{2A83536B-61E8-4BC1-A12B-0FD61C1FD0B8}">
      <dsp:nvSpPr>
        <dsp:cNvPr id="0" name=""/>
        <dsp:cNvSpPr/>
      </dsp:nvSpPr>
      <dsp:spPr>
        <a:xfrm>
          <a:off x="0" y="4132198"/>
          <a:ext cx="15863888" cy="112297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it-IT" sz="2700" kern="1200" dirty="0"/>
            <a:t>Time and </a:t>
          </a:r>
          <a:r>
            <a:rPr lang="it-IT" sz="2700" kern="1200" dirty="0" err="1"/>
            <a:t>height</a:t>
          </a:r>
          <a:r>
            <a:rPr lang="it-IT" sz="2700" kern="1200" dirty="0"/>
            <a:t> </a:t>
          </a:r>
          <a:r>
            <a:rPr lang="it-IT" sz="2700" kern="1200" dirty="0" err="1"/>
            <a:t>differences</a:t>
          </a:r>
          <a:r>
            <a:rPr lang="it-IT" sz="2700" kern="1200" dirty="0"/>
            <a:t> </a:t>
          </a:r>
          <a:r>
            <a:rPr lang="it-IT" sz="2700" kern="1200" dirty="0" err="1"/>
            <a:t>between</a:t>
          </a:r>
          <a:r>
            <a:rPr lang="it-IT" sz="2700" kern="1200" dirty="0"/>
            <a:t> </a:t>
          </a:r>
          <a:r>
            <a:rPr lang="it-IT" sz="2700" kern="1200" dirty="0" err="1"/>
            <a:t>subsequent</a:t>
          </a:r>
          <a:r>
            <a:rPr lang="it-IT" sz="2700" kern="1200" dirty="0"/>
            <a:t> </a:t>
          </a:r>
          <a:r>
            <a:rPr lang="it-IT" sz="2700" kern="1200" dirty="0" err="1"/>
            <a:t>peaks</a:t>
          </a:r>
          <a:r>
            <a:rPr lang="it-IT" sz="2700" kern="1200" dirty="0"/>
            <a:t>/</a:t>
          </a:r>
          <a:r>
            <a:rPr lang="it-IT" sz="2700" kern="1200" dirty="0" err="1"/>
            <a:t>valleys</a:t>
          </a:r>
          <a:endParaRPr lang="it-IT" sz="2700" kern="1200" dirty="0"/>
        </a:p>
        <a:p>
          <a:pPr marL="228600" lvl="1" indent="-228600" algn="l" defTabSz="1200150">
            <a:lnSpc>
              <a:spcPct val="90000"/>
            </a:lnSpc>
            <a:spcBef>
              <a:spcPct val="0"/>
            </a:spcBef>
            <a:spcAft>
              <a:spcPct val="20000"/>
            </a:spcAft>
            <a:buChar char="•"/>
          </a:pPr>
          <a:r>
            <a:rPr lang="it-IT" sz="2700" kern="1200" dirty="0"/>
            <a:t>Total </a:t>
          </a:r>
          <a:r>
            <a:rPr lang="it-IT" sz="2700" kern="1200" dirty="0" err="1"/>
            <a:t>number</a:t>
          </a:r>
          <a:r>
            <a:rPr lang="it-IT" sz="2700" kern="1200" dirty="0"/>
            <a:t> of </a:t>
          </a:r>
          <a:r>
            <a:rPr lang="it-IT" sz="2700" kern="1200" dirty="0" err="1"/>
            <a:t>peaks</a:t>
          </a:r>
          <a:r>
            <a:rPr lang="it-IT" sz="2700" kern="1200" dirty="0"/>
            <a:t> in window</a:t>
          </a:r>
        </a:p>
      </dsp:txBody>
      <dsp:txXfrm>
        <a:off x="0" y="4132198"/>
        <a:ext cx="15863888" cy="1122975"/>
      </dsp:txXfrm>
    </dsp:sp>
    <dsp:sp modelId="{50FD7210-11D7-40F4-B690-C4FD4FB51E80}">
      <dsp:nvSpPr>
        <dsp:cNvPr id="0" name=""/>
        <dsp:cNvSpPr/>
      </dsp:nvSpPr>
      <dsp:spPr>
        <a:xfrm>
          <a:off x="0" y="5255173"/>
          <a:ext cx="15863888" cy="982799"/>
        </a:xfrm>
        <a:prstGeom prst="roundRect">
          <a:avLst/>
        </a:prstGeom>
        <a:solidFill>
          <a:schemeClr val="accent1">
            <a:shade val="50000"/>
            <a:hueOff val="282536"/>
            <a:satOff val="-29541"/>
            <a:lumOff val="282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0" tIns="133350" rIns="133350" bIns="133350" numCol="1" spcCol="1270" anchor="ctr" anchorCtr="0">
          <a:noAutofit/>
        </a:bodyPr>
        <a:lstStyle/>
        <a:p>
          <a:pPr marL="0" lvl="0" indent="0" algn="l" defTabSz="1555750">
            <a:lnSpc>
              <a:spcPct val="90000"/>
            </a:lnSpc>
            <a:spcBef>
              <a:spcPct val="0"/>
            </a:spcBef>
            <a:spcAft>
              <a:spcPct val="35000"/>
            </a:spcAft>
            <a:buNone/>
          </a:pPr>
          <a:r>
            <a:rPr lang="it-IT" sz="3500" b="0" i="0" kern="1200" dirty="0" err="1"/>
            <a:t>Median</a:t>
          </a:r>
          <a:r>
            <a:rPr lang="it-IT" sz="3500" b="0" i="0" kern="1200" dirty="0"/>
            <a:t> </a:t>
          </a:r>
          <a:r>
            <a:rPr lang="it-IT" sz="3500" b="0" i="0" kern="1200" dirty="0" err="1"/>
            <a:t>among</a:t>
          </a:r>
          <a:r>
            <a:rPr lang="it-IT" sz="3500" b="0" i="0" kern="1200" dirty="0"/>
            <a:t> </a:t>
          </a:r>
          <a:r>
            <a:rPr lang="it-IT" sz="3500" b="0" i="0" kern="1200" dirty="0" err="1"/>
            <a:t>measures</a:t>
          </a:r>
          <a:endParaRPr lang="en-US" sz="3500" b="0" kern="1200" dirty="0"/>
        </a:p>
      </dsp:txBody>
      <dsp:txXfrm>
        <a:off x="47976" y="5303149"/>
        <a:ext cx="15767936" cy="886847"/>
      </dsp:txXfrm>
    </dsp:sp>
    <dsp:sp modelId="{69385CC5-840A-4DC4-9A0D-2AF89B515C7C}">
      <dsp:nvSpPr>
        <dsp:cNvPr id="0" name=""/>
        <dsp:cNvSpPr/>
      </dsp:nvSpPr>
      <dsp:spPr>
        <a:xfrm>
          <a:off x="0" y="6237973"/>
          <a:ext cx="15863888" cy="57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4450" rIns="248920" bIns="44450" numCol="1" spcCol="1270" anchor="t" anchorCtr="0">
          <a:noAutofit/>
        </a:bodyPr>
        <a:lstStyle/>
        <a:p>
          <a:pPr marL="228600" lvl="1" indent="-228600" algn="l" defTabSz="1200150">
            <a:lnSpc>
              <a:spcPct val="90000"/>
            </a:lnSpc>
            <a:spcBef>
              <a:spcPct val="0"/>
            </a:spcBef>
            <a:spcAft>
              <a:spcPct val="20000"/>
            </a:spcAft>
            <a:buChar char="•"/>
          </a:pPr>
          <a:r>
            <a:rPr lang="en-US" sz="2700" kern="1200" dirty="0"/>
            <a:t>We tolerate that half of the </a:t>
          </a:r>
          <a:r>
            <a:rPr lang="en-US" sz="2700" kern="1200" dirty="0" err="1"/>
            <a:t>metrics’s</a:t>
          </a:r>
          <a:r>
            <a:rPr lang="en-US" sz="2700" kern="1200" dirty="0"/>
            <a:t> values doesn’t meet thresholds</a:t>
          </a:r>
        </a:p>
      </dsp:txBody>
      <dsp:txXfrm>
        <a:off x="0" y="6237973"/>
        <a:ext cx="15863888" cy="579600"/>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EAEDF6-7747-45AA-A4C0-CB53CB24C795}">
      <dsp:nvSpPr>
        <dsp:cNvPr id="0" name=""/>
        <dsp:cNvSpPr/>
      </dsp:nvSpPr>
      <dsp:spPr>
        <a:xfrm>
          <a:off x="0" y="71217"/>
          <a:ext cx="15863888" cy="898560"/>
        </a:xfrm>
        <a:prstGeom prst="round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it-IT" sz="3200" kern="1200" dirty="0" err="1"/>
            <a:t>Distance</a:t>
          </a:r>
          <a:r>
            <a:rPr lang="it-IT" sz="3200" kern="1200" dirty="0"/>
            <a:t> </a:t>
          </a:r>
          <a:r>
            <a:rPr lang="it-IT" sz="3200" kern="1200" dirty="0" err="1"/>
            <a:t>metrics</a:t>
          </a:r>
          <a:r>
            <a:rPr lang="it-IT" sz="3200" kern="1200" dirty="0"/>
            <a:t> </a:t>
          </a:r>
          <a:r>
            <a:rPr lang="it-IT" sz="3200" kern="1200" dirty="0" err="1"/>
            <a:t>linked</a:t>
          </a:r>
          <a:r>
            <a:rPr lang="it-IT" sz="3200" kern="1200" dirty="0"/>
            <a:t> to </a:t>
          </a:r>
          <a:r>
            <a:rPr lang="it-IT" sz="3200" kern="1200" dirty="0" err="1"/>
            <a:t>heart</a:t>
          </a:r>
          <a:r>
            <a:rPr lang="it-IT" sz="3200" kern="1200" dirty="0"/>
            <a:t> rate</a:t>
          </a:r>
        </a:p>
      </dsp:txBody>
      <dsp:txXfrm>
        <a:off x="43864" y="115081"/>
        <a:ext cx="15776160" cy="810832"/>
      </dsp:txXfrm>
    </dsp:sp>
    <dsp:sp modelId="{74885C5A-EA3A-4754-80E0-176FF41527E7}">
      <dsp:nvSpPr>
        <dsp:cNvPr id="0" name=""/>
        <dsp:cNvSpPr/>
      </dsp:nvSpPr>
      <dsp:spPr>
        <a:xfrm>
          <a:off x="0" y="969778"/>
          <a:ext cx="15863888" cy="1589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it-IT" sz="2500" kern="1200"/>
            <a:t>HR is measured in bpm and 1 bpm = 60 Hz</a:t>
          </a:r>
        </a:p>
        <a:p>
          <a:pPr marL="228600" lvl="1" indent="-228600" algn="l" defTabSz="1111250">
            <a:lnSpc>
              <a:spcPct val="90000"/>
            </a:lnSpc>
            <a:spcBef>
              <a:spcPct val="0"/>
            </a:spcBef>
            <a:spcAft>
              <a:spcPct val="20000"/>
            </a:spcAft>
            <a:buChar char="•"/>
          </a:pPr>
          <a:r>
            <a:rPr lang="it-IT" sz="2500" kern="1200"/>
            <a:t>Number of peaks should be HR/60, but we allow some missing peaks</a:t>
          </a:r>
        </a:p>
        <a:p>
          <a:pPr marL="228600" lvl="1" indent="-228600" algn="l" defTabSz="1111250">
            <a:lnSpc>
              <a:spcPct val="90000"/>
            </a:lnSpc>
            <a:spcBef>
              <a:spcPct val="0"/>
            </a:spcBef>
            <a:spcAft>
              <a:spcPct val="20000"/>
            </a:spcAft>
            <a:buChar char="•"/>
          </a:pPr>
          <a:r>
            <a:rPr lang="it-IT" sz="2500" kern="1200"/>
            <a:t>Distance between peaks should be 60/HR</a:t>
          </a:r>
        </a:p>
      </dsp:txBody>
      <dsp:txXfrm>
        <a:off x="0" y="969778"/>
        <a:ext cx="15863888" cy="1589760"/>
      </dsp:txXfrm>
    </dsp:sp>
    <dsp:sp modelId="{EE7055F3-D0E0-496E-B66A-5A10C11F7535}">
      <dsp:nvSpPr>
        <dsp:cNvPr id="0" name=""/>
        <dsp:cNvSpPr/>
      </dsp:nvSpPr>
      <dsp:spPr>
        <a:xfrm>
          <a:off x="0" y="2559538"/>
          <a:ext cx="15863888" cy="898560"/>
        </a:xfrm>
        <a:prstGeom prst="roundRect">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it-IT" sz="3200" kern="1200" dirty="0" err="1"/>
            <a:t>Height</a:t>
          </a:r>
          <a:r>
            <a:rPr lang="it-IT" sz="3200" kern="1200" dirty="0"/>
            <a:t> </a:t>
          </a:r>
          <a:r>
            <a:rPr lang="it-IT" sz="3200" kern="1200" dirty="0" err="1"/>
            <a:t>metrics</a:t>
          </a:r>
          <a:r>
            <a:rPr lang="it-IT" sz="3200" kern="1200" dirty="0"/>
            <a:t> </a:t>
          </a:r>
          <a:r>
            <a:rPr lang="it-IT" sz="3200" kern="1200" dirty="0" err="1"/>
            <a:t>linked</a:t>
          </a:r>
          <a:r>
            <a:rPr lang="it-IT" sz="3200" kern="1200" dirty="0"/>
            <a:t> to </a:t>
          </a:r>
          <a:r>
            <a:rPr lang="it-IT" sz="3200" kern="1200" dirty="0" err="1"/>
            <a:t>signals</a:t>
          </a:r>
          <a:r>
            <a:rPr lang="it-IT" sz="3200" kern="1200" dirty="0"/>
            <a:t>’ </a:t>
          </a:r>
          <a:r>
            <a:rPr lang="it-IT" sz="3200" kern="1200" dirty="0" err="1"/>
            <a:t>quality</a:t>
          </a:r>
          <a:endParaRPr lang="it-IT" sz="3200" kern="1200" dirty="0"/>
        </a:p>
      </dsp:txBody>
      <dsp:txXfrm>
        <a:off x="43864" y="2603402"/>
        <a:ext cx="15776160" cy="810832"/>
      </dsp:txXfrm>
    </dsp:sp>
    <dsp:sp modelId="{6576AC31-7B62-4DA8-8B6B-3C2EF7E42FC5}">
      <dsp:nvSpPr>
        <dsp:cNvPr id="0" name=""/>
        <dsp:cNvSpPr/>
      </dsp:nvSpPr>
      <dsp:spPr>
        <a:xfrm>
          <a:off x="0" y="3458098"/>
          <a:ext cx="15863888" cy="10432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it-IT" sz="2500" kern="1200"/>
            <a:t>«Perfect» signal has all peaks = 1 and all valleys = 0</a:t>
          </a:r>
        </a:p>
        <a:p>
          <a:pPr marL="228600" lvl="1" indent="-228600" algn="l" defTabSz="1111250">
            <a:lnSpc>
              <a:spcPct val="90000"/>
            </a:lnSpc>
            <a:spcBef>
              <a:spcPct val="0"/>
            </a:spcBef>
            <a:spcAft>
              <a:spcPct val="20000"/>
            </a:spcAft>
            <a:buChar char="•"/>
          </a:pPr>
          <a:r>
            <a:rPr lang="it-IT" sz="2500" kern="1200" dirty="0"/>
            <a:t>PPG and ABP </a:t>
          </a:r>
          <a:r>
            <a:rPr lang="it-IT" sz="2500" kern="1200" dirty="0" err="1"/>
            <a:t>signals</a:t>
          </a:r>
          <a:r>
            <a:rPr lang="it-IT" sz="2500" kern="1200" dirty="0"/>
            <a:t> </a:t>
          </a:r>
          <a:r>
            <a:rPr lang="it-IT" sz="2500" kern="1200" dirty="0" err="1"/>
            <a:t>comes</a:t>
          </a:r>
          <a:r>
            <a:rPr lang="it-IT" sz="2500" kern="1200" dirty="0"/>
            <a:t> from </a:t>
          </a:r>
          <a:r>
            <a:rPr lang="it-IT" sz="2500" kern="1200" dirty="0" err="1"/>
            <a:t>sensors</a:t>
          </a:r>
          <a:r>
            <a:rPr lang="it-IT" sz="2500" kern="1200" dirty="0"/>
            <a:t> and are </a:t>
          </a:r>
          <a:r>
            <a:rPr lang="it-IT" sz="2500" kern="1200" dirty="0" err="1"/>
            <a:t>not</a:t>
          </a:r>
          <a:r>
            <a:rPr lang="it-IT" sz="2500" kern="1200" dirty="0"/>
            <a:t> </a:t>
          </a:r>
          <a:r>
            <a:rPr lang="it-IT" sz="2500" kern="1200" dirty="0" err="1"/>
            <a:t>perfect</a:t>
          </a:r>
          <a:endParaRPr lang="it-IT" sz="2500" kern="1200" dirty="0"/>
        </a:p>
      </dsp:txBody>
      <dsp:txXfrm>
        <a:off x="0" y="3458098"/>
        <a:ext cx="15863888" cy="1043280"/>
      </dsp:txXfrm>
    </dsp:sp>
    <dsp:sp modelId="{315D12AA-B5F3-4285-AA04-9E662054CBAD}">
      <dsp:nvSpPr>
        <dsp:cNvPr id="0" name=""/>
        <dsp:cNvSpPr/>
      </dsp:nvSpPr>
      <dsp:spPr>
        <a:xfrm>
          <a:off x="0" y="4501378"/>
          <a:ext cx="15863888" cy="898560"/>
        </a:xfrm>
        <a:prstGeom prst="roundRect">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it-IT" sz="3200" kern="1200"/>
            <a:t>Trade-off for height metrics’ thresholds</a:t>
          </a:r>
        </a:p>
      </dsp:txBody>
      <dsp:txXfrm>
        <a:off x="43864" y="4545242"/>
        <a:ext cx="15776160" cy="810832"/>
      </dsp:txXfrm>
    </dsp:sp>
    <dsp:sp modelId="{4DD03A26-1252-4630-9BFB-243366E7835D}">
      <dsp:nvSpPr>
        <dsp:cNvPr id="0" name=""/>
        <dsp:cNvSpPr/>
      </dsp:nvSpPr>
      <dsp:spPr>
        <a:xfrm>
          <a:off x="0" y="5399938"/>
          <a:ext cx="15863888" cy="1589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0640" rIns="227584" bIns="40640" numCol="1" spcCol="1270" anchor="t" anchorCtr="0">
          <a:noAutofit/>
        </a:bodyPr>
        <a:lstStyle/>
        <a:p>
          <a:pPr marL="228600" lvl="1" indent="-228600" algn="l" defTabSz="1111250">
            <a:lnSpc>
              <a:spcPct val="90000"/>
            </a:lnSpc>
            <a:spcBef>
              <a:spcPct val="0"/>
            </a:spcBef>
            <a:spcAft>
              <a:spcPct val="20000"/>
            </a:spcAft>
            <a:buChar char="•"/>
          </a:pPr>
          <a:r>
            <a:rPr lang="it-IT" sz="2500" kern="1200" dirty="0"/>
            <a:t>«</a:t>
          </a:r>
          <a:r>
            <a:rPr lang="it-IT" sz="2500" kern="1200" dirty="0" err="1"/>
            <a:t>Fluctuations</a:t>
          </a:r>
          <a:r>
            <a:rPr lang="it-IT" sz="2500" kern="1200" dirty="0"/>
            <a:t>» </a:t>
          </a:r>
          <a:r>
            <a:rPr lang="it-IT" sz="2500" kern="1200" dirty="0" err="1"/>
            <a:t>may</a:t>
          </a:r>
          <a:r>
            <a:rPr lang="it-IT" sz="2500" kern="1200" dirty="0"/>
            <a:t> </a:t>
          </a:r>
          <a:r>
            <a:rPr lang="it-IT" sz="2500" kern="1200" dirty="0" err="1"/>
            <a:t>affect</a:t>
          </a:r>
          <a:r>
            <a:rPr lang="it-IT" sz="2500" kern="1200" dirty="0"/>
            <a:t> features’ </a:t>
          </a:r>
          <a:r>
            <a:rPr lang="it-IT" sz="2500" kern="1200" dirty="0" err="1"/>
            <a:t>computation</a:t>
          </a:r>
          <a:endParaRPr lang="it-IT" sz="2500" kern="1200" dirty="0"/>
        </a:p>
        <a:p>
          <a:pPr marL="228600" lvl="1" indent="-228600" algn="l" defTabSz="1111250">
            <a:lnSpc>
              <a:spcPct val="90000"/>
            </a:lnSpc>
            <a:spcBef>
              <a:spcPct val="0"/>
            </a:spcBef>
            <a:spcAft>
              <a:spcPct val="20000"/>
            </a:spcAft>
            <a:buChar char="•"/>
          </a:pPr>
          <a:r>
            <a:rPr lang="it-IT" sz="2500" kern="1200"/>
            <a:t>High threshold = good signals but too many will be discarded</a:t>
          </a:r>
        </a:p>
        <a:p>
          <a:pPr marL="228600" lvl="1" indent="-228600" algn="l" defTabSz="1111250">
            <a:lnSpc>
              <a:spcPct val="90000"/>
            </a:lnSpc>
            <a:spcBef>
              <a:spcPct val="0"/>
            </a:spcBef>
            <a:spcAft>
              <a:spcPct val="20000"/>
            </a:spcAft>
            <a:buChar char="•"/>
          </a:pPr>
          <a:r>
            <a:rPr lang="it-IT" sz="2500" kern="1200"/>
            <a:t>After various attempts, PVH &gt;= 0.7 and VVH = PPH &lt;= 0.3 are good values </a:t>
          </a:r>
        </a:p>
      </dsp:txBody>
      <dsp:txXfrm>
        <a:off x="0" y="5399938"/>
        <a:ext cx="15863888" cy="1589760"/>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F8F2B84-DD38-452A-A799-3E9FC5988AB9}">
      <dsp:nvSpPr>
        <dsp:cNvPr id="0" name=""/>
        <dsp:cNvSpPr/>
      </dsp:nvSpPr>
      <dsp:spPr>
        <a:xfrm>
          <a:off x="0" y="273852"/>
          <a:ext cx="15863888" cy="1010880"/>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it-IT" sz="3600" kern="1200"/>
            <a:t>Extracted on signal composed of band slices 5 and 6</a:t>
          </a:r>
        </a:p>
      </dsp:txBody>
      <dsp:txXfrm>
        <a:off x="49347" y="323199"/>
        <a:ext cx="15765194" cy="912186"/>
      </dsp:txXfrm>
    </dsp:sp>
    <dsp:sp modelId="{DE2F637B-7085-4428-9C2E-FD35DA4CBB3E}">
      <dsp:nvSpPr>
        <dsp:cNvPr id="0" name=""/>
        <dsp:cNvSpPr/>
      </dsp:nvSpPr>
      <dsp:spPr>
        <a:xfrm>
          <a:off x="0" y="1388412"/>
          <a:ext cx="15863888" cy="1010880"/>
        </a:xfrm>
        <a:prstGeom prst="roundRect">
          <a:avLst/>
        </a:prstGeom>
        <a:solidFill>
          <a:schemeClr val="accent1">
            <a:shade val="50000"/>
            <a:hueOff val="282536"/>
            <a:satOff val="-29541"/>
            <a:lumOff val="282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it-IT" sz="3600" kern="1200" dirty="0"/>
            <a:t>Time-</a:t>
          </a:r>
          <a:r>
            <a:rPr lang="it-IT" sz="3600" kern="1200" dirty="0" err="1"/>
            <a:t>related</a:t>
          </a:r>
          <a:r>
            <a:rPr lang="it-IT" sz="3600" kern="1200" dirty="0"/>
            <a:t> features</a:t>
          </a:r>
        </a:p>
      </dsp:txBody>
      <dsp:txXfrm>
        <a:off x="49347" y="1437759"/>
        <a:ext cx="15765194" cy="912186"/>
      </dsp:txXfrm>
    </dsp:sp>
    <dsp:sp modelId="{C36BB720-F91B-4EC7-ACCB-FB6B2A87589E}">
      <dsp:nvSpPr>
        <dsp:cNvPr id="0" name=""/>
        <dsp:cNvSpPr/>
      </dsp:nvSpPr>
      <dsp:spPr>
        <a:xfrm>
          <a:off x="0" y="2399292"/>
          <a:ext cx="15863888"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it-IT" sz="2800" kern="1200" dirty="0" err="1"/>
            <a:t>Distances</a:t>
          </a:r>
          <a:r>
            <a:rPr lang="it-IT" sz="2800" kern="1200" dirty="0"/>
            <a:t> </a:t>
          </a:r>
          <a:r>
            <a:rPr lang="it-IT" sz="2800" kern="1200" dirty="0" err="1"/>
            <a:t>between</a:t>
          </a:r>
          <a:r>
            <a:rPr lang="it-IT" sz="2800" kern="1200" dirty="0"/>
            <a:t> </a:t>
          </a:r>
          <a:r>
            <a:rPr lang="it-IT" sz="2800" kern="1200" dirty="0" err="1"/>
            <a:t>fiducials</a:t>
          </a:r>
          <a:r>
            <a:rPr lang="it-IT" sz="2800" kern="1200" dirty="0"/>
            <a:t> and </a:t>
          </a:r>
          <a:r>
            <a:rPr lang="it-IT" sz="2800" kern="1200" dirty="0" err="1"/>
            <a:t>pulse</a:t>
          </a:r>
          <a:r>
            <a:rPr lang="it-IT" sz="2800" kern="1200" dirty="0"/>
            <a:t> </a:t>
          </a:r>
          <a:r>
            <a:rPr lang="it-IT" sz="2800" kern="1200" dirty="0" err="1"/>
            <a:t>width</a:t>
          </a:r>
          <a:r>
            <a:rPr lang="it-IT" sz="2800" kern="1200" dirty="0"/>
            <a:t> </a:t>
          </a:r>
          <a:r>
            <a:rPr lang="it-IT" sz="2800" kern="1200" dirty="0" err="1"/>
            <a:t>at</a:t>
          </a:r>
          <a:r>
            <a:rPr lang="it-IT" sz="2800" kern="1200" dirty="0"/>
            <a:t> </a:t>
          </a:r>
          <a:r>
            <a:rPr lang="it-IT" sz="2800" kern="1200" dirty="0" err="1"/>
            <a:t>fraction</a:t>
          </a:r>
          <a:r>
            <a:rPr lang="it-IT" sz="2800" kern="1200" dirty="0"/>
            <a:t> of </a:t>
          </a:r>
          <a:r>
            <a:rPr lang="it-IT" sz="2800" kern="1200" dirty="0" err="1"/>
            <a:t>amplitude</a:t>
          </a:r>
          <a:endParaRPr lang="it-IT" sz="2800" kern="1200" dirty="0"/>
        </a:p>
      </dsp:txBody>
      <dsp:txXfrm>
        <a:off x="0" y="2399292"/>
        <a:ext cx="15863888" cy="596160"/>
      </dsp:txXfrm>
    </dsp:sp>
    <dsp:sp modelId="{43804F32-3563-49CF-AD12-DB4B8FA34776}">
      <dsp:nvSpPr>
        <dsp:cNvPr id="0" name=""/>
        <dsp:cNvSpPr/>
      </dsp:nvSpPr>
      <dsp:spPr>
        <a:xfrm>
          <a:off x="0" y="2995452"/>
          <a:ext cx="15863888" cy="1010880"/>
        </a:xfrm>
        <a:prstGeom prst="roundRect">
          <a:avLst/>
        </a:prstGeom>
        <a:solidFill>
          <a:schemeClr val="accent1">
            <a:shade val="50000"/>
            <a:hueOff val="565073"/>
            <a:satOff val="-59082"/>
            <a:lumOff val="565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it-IT" sz="3600" kern="1200"/>
            <a:t>Independent and dependent</a:t>
          </a:r>
        </a:p>
      </dsp:txBody>
      <dsp:txXfrm>
        <a:off x="49347" y="3044799"/>
        <a:ext cx="15765194" cy="912186"/>
      </dsp:txXfrm>
    </dsp:sp>
    <dsp:sp modelId="{6A67161D-44C3-4603-8D2B-0024D67586C2}">
      <dsp:nvSpPr>
        <dsp:cNvPr id="0" name=""/>
        <dsp:cNvSpPr/>
      </dsp:nvSpPr>
      <dsp:spPr>
        <a:xfrm>
          <a:off x="0" y="4006332"/>
          <a:ext cx="15863888" cy="5961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it-IT" sz="2800" kern="1200" dirty="0" err="1"/>
            <a:t>Dependent</a:t>
          </a:r>
          <a:r>
            <a:rPr lang="it-IT" sz="2800" kern="1200" dirty="0"/>
            <a:t> features are interactions (</a:t>
          </a:r>
          <a:r>
            <a:rPr lang="it-IT" sz="2800" kern="1200" dirty="0" err="1"/>
            <a:t>such</a:t>
          </a:r>
          <a:r>
            <a:rPr lang="it-IT" sz="2800" kern="1200" dirty="0"/>
            <a:t> </a:t>
          </a:r>
          <a:r>
            <a:rPr lang="it-IT" sz="2800" kern="1200" dirty="0" err="1"/>
            <a:t>as</a:t>
          </a:r>
          <a:r>
            <a:rPr lang="it-IT" sz="2800" kern="1200" dirty="0"/>
            <a:t> </a:t>
          </a:r>
          <a:r>
            <a:rPr lang="it-IT" sz="2800" kern="1200" dirty="0" err="1"/>
            <a:t>division</a:t>
          </a:r>
          <a:r>
            <a:rPr lang="it-IT" sz="2800" kern="1200" dirty="0"/>
            <a:t>) of </a:t>
          </a:r>
          <a:r>
            <a:rPr lang="it-IT" sz="2800" kern="1200" dirty="0" err="1"/>
            <a:t>independent</a:t>
          </a:r>
          <a:r>
            <a:rPr lang="it-IT" sz="2800" kern="1200" dirty="0"/>
            <a:t> features</a:t>
          </a:r>
        </a:p>
      </dsp:txBody>
      <dsp:txXfrm>
        <a:off x="0" y="4006332"/>
        <a:ext cx="15863888" cy="596160"/>
      </dsp:txXfrm>
    </dsp:sp>
    <dsp:sp modelId="{812327F1-DAF7-4007-938E-CBE83DA788AC}">
      <dsp:nvSpPr>
        <dsp:cNvPr id="0" name=""/>
        <dsp:cNvSpPr/>
      </dsp:nvSpPr>
      <dsp:spPr>
        <a:xfrm>
          <a:off x="0" y="4602493"/>
          <a:ext cx="15863888" cy="1010880"/>
        </a:xfrm>
        <a:prstGeom prst="roundRect">
          <a:avLst/>
        </a:prstGeom>
        <a:solidFill>
          <a:schemeClr val="accent1">
            <a:shade val="50000"/>
            <a:hueOff val="282536"/>
            <a:satOff val="-29541"/>
            <a:lumOff val="282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7160" tIns="137160" rIns="137160" bIns="137160" numCol="1" spcCol="1270" anchor="ctr" anchorCtr="0">
          <a:noAutofit/>
        </a:bodyPr>
        <a:lstStyle/>
        <a:p>
          <a:pPr marL="0" lvl="0" indent="0" algn="l" defTabSz="1600200">
            <a:lnSpc>
              <a:spcPct val="90000"/>
            </a:lnSpc>
            <a:spcBef>
              <a:spcPct val="0"/>
            </a:spcBef>
            <a:spcAft>
              <a:spcPct val="35000"/>
            </a:spcAft>
            <a:buNone/>
          </a:pPr>
          <a:r>
            <a:rPr lang="it-IT" sz="3600" kern="1200" dirty="0" err="1"/>
            <a:t>Median</a:t>
          </a:r>
          <a:r>
            <a:rPr lang="it-IT" sz="3600" kern="1200" dirty="0"/>
            <a:t> </a:t>
          </a:r>
          <a:r>
            <a:rPr lang="it-IT" sz="3600" kern="1200" dirty="0" err="1"/>
            <a:t>as</a:t>
          </a:r>
          <a:r>
            <a:rPr lang="it-IT" sz="3600" kern="1200" dirty="0"/>
            <a:t> </a:t>
          </a:r>
          <a:r>
            <a:rPr lang="it-IT" sz="3600" kern="1200" dirty="0" err="1"/>
            <a:t>chosen</a:t>
          </a:r>
          <a:r>
            <a:rPr lang="it-IT" sz="3600" kern="1200" dirty="0"/>
            <a:t> </a:t>
          </a:r>
          <a:r>
            <a:rPr lang="it-IT" sz="3600" kern="1200" dirty="0" err="1"/>
            <a:t>value</a:t>
          </a:r>
          <a:endParaRPr lang="it-IT" sz="3600" kern="1200" dirty="0"/>
        </a:p>
      </dsp:txBody>
      <dsp:txXfrm>
        <a:off x="49347" y="4651840"/>
        <a:ext cx="15765194" cy="912186"/>
      </dsp:txXfrm>
    </dsp:sp>
    <dsp:sp modelId="{B2018E48-BA8C-4B44-956E-D87C25A6AE50}">
      <dsp:nvSpPr>
        <dsp:cNvPr id="0" name=""/>
        <dsp:cNvSpPr/>
      </dsp:nvSpPr>
      <dsp:spPr>
        <a:xfrm>
          <a:off x="0" y="5613372"/>
          <a:ext cx="15863888" cy="11736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5720" rIns="256032" bIns="45720" numCol="1" spcCol="1270" anchor="t" anchorCtr="0">
          <a:noAutofit/>
        </a:bodyPr>
        <a:lstStyle/>
        <a:p>
          <a:pPr marL="285750" lvl="1" indent="-285750" algn="l" defTabSz="1244600">
            <a:lnSpc>
              <a:spcPct val="90000"/>
            </a:lnSpc>
            <a:spcBef>
              <a:spcPct val="0"/>
            </a:spcBef>
            <a:spcAft>
              <a:spcPct val="20000"/>
            </a:spcAft>
            <a:buChar char="•"/>
          </a:pPr>
          <a:r>
            <a:rPr lang="it-IT" sz="2800" kern="1200" dirty="0" err="1"/>
            <a:t>Each</a:t>
          </a:r>
          <a:r>
            <a:rPr lang="it-IT" sz="2800" kern="1200" dirty="0"/>
            <a:t> window yields more </a:t>
          </a:r>
          <a:r>
            <a:rPr lang="it-IT" sz="2800" kern="1200" dirty="0" err="1"/>
            <a:t>values</a:t>
          </a:r>
          <a:r>
            <a:rPr lang="it-IT" sz="2800" kern="1200" dirty="0"/>
            <a:t> of </a:t>
          </a:r>
          <a:r>
            <a:rPr lang="it-IT" sz="2800" kern="1200" dirty="0" err="1"/>
            <a:t>same</a:t>
          </a:r>
          <a:r>
            <a:rPr lang="it-IT" sz="2800" kern="1200" dirty="0"/>
            <a:t> feature (more </a:t>
          </a:r>
          <a:r>
            <a:rPr lang="it-IT" sz="2800" kern="1200" dirty="0" err="1"/>
            <a:t>pulses</a:t>
          </a:r>
          <a:r>
            <a:rPr lang="it-IT" sz="2800" kern="1200" dirty="0"/>
            <a:t> -&gt; more </a:t>
          </a:r>
          <a:r>
            <a:rPr lang="it-IT" sz="2800" kern="1200" dirty="0" err="1"/>
            <a:t>fiducials</a:t>
          </a:r>
          <a:r>
            <a:rPr lang="it-IT" sz="2800" kern="1200" dirty="0"/>
            <a:t>)</a:t>
          </a:r>
        </a:p>
        <a:p>
          <a:pPr marL="285750" lvl="1" indent="-285750" algn="l" defTabSz="1244600">
            <a:lnSpc>
              <a:spcPct val="90000"/>
            </a:lnSpc>
            <a:spcBef>
              <a:spcPct val="0"/>
            </a:spcBef>
            <a:spcAft>
              <a:spcPct val="20000"/>
            </a:spcAft>
            <a:buChar char="•"/>
          </a:pPr>
          <a:r>
            <a:rPr lang="it-IT" sz="2800" kern="1200" dirty="0"/>
            <a:t>Mean </a:t>
          </a:r>
          <a:r>
            <a:rPr lang="it-IT" sz="2800" kern="1200" dirty="0" err="1"/>
            <a:t>not</a:t>
          </a:r>
          <a:r>
            <a:rPr lang="it-IT" sz="2800" kern="1200" dirty="0"/>
            <a:t> </a:t>
          </a:r>
          <a:r>
            <a:rPr lang="it-IT" sz="2800" kern="1200" dirty="0" err="1"/>
            <a:t>suitable</a:t>
          </a:r>
          <a:r>
            <a:rPr lang="it-IT" sz="2800" kern="1200" dirty="0"/>
            <a:t> </a:t>
          </a:r>
          <a:r>
            <a:rPr lang="it-IT" sz="2800" kern="1200" dirty="0" err="1"/>
            <a:t>because</a:t>
          </a:r>
          <a:r>
            <a:rPr lang="it-IT" sz="2800" kern="1200" dirty="0"/>
            <a:t> no </a:t>
          </a:r>
          <a:r>
            <a:rPr lang="it-IT" sz="2800" kern="1200" dirty="0" err="1"/>
            <a:t>assumption</a:t>
          </a:r>
          <a:r>
            <a:rPr lang="it-IT" sz="2800" kern="1200" dirty="0"/>
            <a:t> of </a:t>
          </a:r>
          <a:r>
            <a:rPr lang="it-IT" sz="2800" kern="1200" dirty="0" err="1"/>
            <a:t>normal</a:t>
          </a:r>
          <a:r>
            <a:rPr lang="it-IT" sz="2800" kern="1200" dirty="0"/>
            <a:t> </a:t>
          </a:r>
          <a:r>
            <a:rPr lang="it-IT" sz="2800" kern="1200" dirty="0" err="1"/>
            <a:t>distribution</a:t>
          </a:r>
          <a:endParaRPr lang="it-IT" sz="2800" kern="1200" dirty="0"/>
        </a:p>
      </dsp:txBody>
      <dsp:txXfrm>
        <a:off x="0" y="5613372"/>
        <a:ext cx="15863888" cy="1173690"/>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7031499-8FBA-4DEF-A1B5-BD28497C45DD}">
      <dsp:nvSpPr>
        <dsp:cNvPr id="0" name=""/>
        <dsp:cNvSpPr/>
      </dsp:nvSpPr>
      <dsp:spPr>
        <a:xfrm>
          <a:off x="0" y="5810"/>
          <a:ext cx="15863888" cy="926640"/>
        </a:xfrm>
        <a:prstGeom prst="round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it-IT" sz="3300" i="1" kern="1200"/>
            <a:t>Principal Components Analysis</a:t>
          </a:r>
          <a:r>
            <a:rPr lang="it-IT" sz="3300" kern="1200"/>
            <a:t> (PCA)</a:t>
          </a:r>
        </a:p>
      </dsp:txBody>
      <dsp:txXfrm>
        <a:off x="45235" y="51045"/>
        <a:ext cx="15773418" cy="836170"/>
      </dsp:txXfrm>
    </dsp:sp>
    <dsp:sp modelId="{E375E496-CB5A-4DC5-BD27-E40B0B6F7FE7}">
      <dsp:nvSpPr>
        <dsp:cNvPr id="0" name=""/>
        <dsp:cNvSpPr/>
      </dsp:nvSpPr>
      <dsp:spPr>
        <a:xfrm>
          <a:off x="0" y="932450"/>
          <a:ext cx="15863888"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it-IT" sz="2600" kern="1200" dirty="0" err="1"/>
            <a:t>Translation</a:t>
          </a:r>
          <a:r>
            <a:rPr lang="it-IT" sz="2600" kern="1200" dirty="0"/>
            <a:t> of features to a new </a:t>
          </a:r>
          <a:r>
            <a:rPr lang="it-IT" sz="2600" kern="1200" dirty="0" err="1"/>
            <a:t>space</a:t>
          </a:r>
          <a:r>
            <a:rPr lang="it-IT" sz="2600" kern="1200" dirty="0"/>
            <a:t> by linear </a:t>
          </a:r>
          <a:r>
            <a:rPr lang="it-IT" sz="2600" kern="1200" dirty="0" err="1"/>
            <a:t>transformations</a:t>
          </a:r>
          <a:endParaRPr lang="it-IT" sz="2600" kern="1200" dirty="0"/>
        </a:p>
        <a:p>
          <a:pPr marL="228600" lvl="1" indent="-228600" algn="l" defTabSz="1155700">
            <a:lnSpc>
              <a:spcPct val="90000"/>
            </a:lnSpc>
            <a:spcBef>
              <a:spcPct val="0"/>
            </a:spcBef>
            <a:spcAft>
              <a:spcPct val="20000"/>
            </a:spcAft>
            <a:buChar char="•"/>
          </a:pPr>
          <a:r>
            <a:rPr lang="it-IT" sz="2600" kern="1200" dirty="0" err="1"/>
            <a:t>Resulting</a:t>
          </a:r>
          <a:r>
            <a:rPr lang="it-IT" sz="2600" kern="1200" dirty="0"/>
            <a:t> </a:t>
          </a:r>
          <a:r>
            <a:rPr lang="it-IT" sz="2600" kern="1200" dirty="0" err="1"/>
            <a:t>components</a:t>
          </a:r>
          <a:r>
            <a:rPr lang="it-IT" sz="2600" kern="1200" dirty="0"/>
            <a:t> </a:t>
          </a:r>
          <a:r>
            <a:rPr lang="it-IT" sz="2600" kern="1200" dirty="0" err="1"/>
            <a:t>ordered</a:t>
          </a:r>
          <a:r>
            <a:rPr lang="it-IT" sz="2600" kern="1200" dirty="0"/>
            <a:t> by </a:t>
          </a:r>
          <a:r>
            <a:rPr lang="it-IT" sz="2600" kern="1200" dirty="0" err="1"/>
            <a:t>explained</a:t>
          </a:r>
          <a:r>
            <a:rPr lang="it-IT" sz="2600" kern="1200" dirty="0"/>
            <a:t> </a:t>
          </a:r>
          <a:r>
            <a:rPr lang="it-IT" sz="2600" kern="1200" dirty="0" err="1"/>
            <a:t>variance</a:t>
          </a:r>
          <a:endParaRPr lang="it-IT" sz="2600" kern="1200" dirty="0"/>
        </a:p>
        <a:p>
          <a:pPr marL="228600" lvl="1" indent="-228600" algn="l" defTabSz="1155700">
            <a:lnSpc>
              <a:spcPct val="90000"/>
            </a:lnSpc>
            <a:spcBef>
              <a:spcPct val="0"/>
            </a:spcBef>
            <a:spcAft>
              <a:spcPct val="20000"/>
            </a:spcAft>
            <a:buChar char="•"/>
          </a:pPr>
          <a:r>
            <a:rPr lang="it-IT" sz="2600" kern="1200" dirty="0" err="1"/>
            <a:t>Performed</a:t>
          </a:r>
          <a:r>
            <a:rPr lang="it-IT" sz="2600" kern="1200" dirty="0"/>
            <a:t> </a:t>
          </a:r>
          <a:r>
            <a:rPr lang="it-IT" sz="2600" kern="1200" dirty="0" err="1"/>
            <a:t>only</a:t>
          </a:r>
          <a:r>
            <a:rPr lang="it-IT" sz="2600" kern="1200" dirty="0"/>
            <a:t> on training set (80% of data)</a:t>
          </a:r>
        </a:p>
      </dsp:txBody>
      <dsp:txXfrm>
        <a:off x="0" y="932450"/>
        <a:ext cx="15863888" cy="1639440"/>
      </dsp:txXfrm>
    </dsp:sp>
    <dsp:sp modelId="{CEE68CAD-33F9-4809-8486-FB1E32176546}">
      <dsp:nvSpPr>
        <dsp:cNvPr id="0" name=""/>
        <dsp:cNvSpPr/>
      </dsp:nvSpPr>
      <dsp:spPr>
        <a:xfrm>
          <a:off x="0" y="2571890"/>
          <a:ext cx="15863888" cy="926640"/>
        </a:xfrm>
        <a:prstGeom prst="roundRect">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it-IT" sz="3300" kern="1200" dirty="0" err="1"/>
            <a:t>Which</a:t>
          </a:r>
          <a:r>
            <a:rPr lang="it-IT" sz="3300" kern="1200" dirty="0"/>
            <a:t> features </a:t>
          </a:r>
          <a:r>
            <a:rPr lang="it-IT" sz="3300" kern="1200" dirty="0" err="1"/>
            <a:t>contribute</a:t>
          </a:r>
          <a:r>
            <a:rPr lang="it-IT" sz="3300" kern="1200" dirty="0"/>
            <a:t> the </a:t>
          </a:r>
          <a:r>
            <a:rPr lang="it-IT" sz="3300" kern="1200" dirty="0" err="1"/>
            <a:t>most</a:t>
          </a:r>
          <a:r>
            <a:rPr lang="it-IT" sz="3300" kern="1200" dirty="0"/>
            <a:t>?</a:t>
          </a:r>
        </a:p>
      </dsp:txBody>
      <dsp:txXfrm>
        <a:off x="45235" y="2617125"/>
        <a:ext cx="15773418" cy="836170"/>
      </dsp:txXfrm>
    </dsp:sp>
    <dsp:sp modelId="{DC2B42CC-6EB6-4BBB-8981-4D16460A9352}">
      <dsp:nvSpPr>
        <dsp:cNvPr id="0" name=""/>
        <dsp:cNvSpPr/>
      </dsp:nvSpPr>
      <dsp:spPr>
        <a:xfrm>
          <a:off x="0" y="3498530"/>
          <a:ext cx="15863888" cy="9904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it-IT" sz="2600" kern="1200" dirty="0"/>
            <a:t>Loadings </a:t>
          </a:r>
          <a:r>
            <a:rPr lang="it-IT" sz="2600" kern="1200" dirty="0" err="1"/>
            <a:t>contain</a:t>
          </a:r>
          <a:r>
            <a:rPr lang="it-IT" sz="2600" kern="1200" dirty="0"/>
            <a:t>, for </a:t>
          </a:r>
          <a:r>
            <a:rPr lang="it-IT" sz="2600" kern="1200" dirty="0" err="1"/>
            <a:t>each</a:t>
          </a:r>
          <a:r>
            <a:rPr lang="it-IT" sz="2600" kern="1200" dirty="0"/>
            <a:t> component, the features </a:t>
          </a:r>
          <a:r>
            <a:rPr lang="it-IT" sz="2600" kern="1200" dirty="0" err="1"/>
            <a:t>ordered</a:t>
          </a:r>
          <a:r>
            <a:rPr lang="it-IT" sz="2600" kern="1200" dirty="0"/>
            <a:t> by weight for </a:t>
          </a:r>
          <a:r>
            <a:rPr lang="it-IT" sz="2600" kern="1200" dirty="0" err="1"/>
            <a:t>that</a:t>
          </a:r>
          <a:r>
            <a:rPr lang="it-IT" sz="2600" kern="1200" dirty="0"/>
            <a:t> component</a:t>
          </a:r>
        </a:p>
      </dsp:txBody>
      <dsp:txXfrm>
        <a:off x="0" y="3498530"/>
        <a:ext cx="15863888" cy="990495"/>
      </dsp:txXfrm>
    </dsp:sp>
    <dsp:sp modelId="{2219C2D7-B131-4966-820E-92F6B18B4662}">
      <dsp:nvSpPr>
        <dsp:cNvPr id="0" name=""/>
        <dsp:cNvSpPr/>
      </dsp:nvSpPr>
      <dsp:spPr>
        <a:xfrm>
          <a:off x="0" y="4489025"/>
          <a:ext cx="15863888" cy="926640"/>
        </a:xfrm>
        <a:prstGeom prst="roundRect">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l" defTabSz="1466850">
            <a:lnSpc>
              <a:spcPct val="90000"/>
            </a:lnSpc>
            <a:spcBef>
              <a:spcPct val="0"/>
            </a:spcBef>
            <a:spcAft>
              <a:spcPct val="35000"/>
            </a:spcAft>
            <a:buNone/>
          </a:pPr>
          <a:r>
            <a:rPr lang="it-IT" sz="3300" kern="1200" dirty="0"/>
            <a:t>How </a:t>
          </a:r>
          <a:r>
            <a:rPr lang="it-IT" sz="3300" kern="1200" dirty="0" err="1"/>
            <a:t>many</a:t>
          </a:r>
          <a:r>
            <a:rPr lang="it-IT" sz="3300" kern="1200" dirty="0"/>
            <a:t> features?</a:t>
          </a:r>
        </a:p>
      </dsp:txBody>
      <dsp:txXfrm>
        <a:off x="45235" y="4534260"/>
        <a:ext cx="15773418" cy="836170"/>
      </dsp:txXfrm>
    </dsp:sp>
    <dsp:sp modelId="{AD208E22-C806-41F9-977A-3E8969A9AFB6}">
      <dsp:nvSpPr>
        <dsp:cNvPr id="0" name=""/>
        <dsp:cNvSpPr/>
      </dsp:nvSpPr>
      <dsp:spPr>
        <a:xfrm>
          <a:off x="0" y="5415665"/>
          <a:ext cx="15863888" cy="16394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41910" rIns="234696" bIns="41910" numCol="1" spcCol="1270" anchor="t" anchorCtr="0">
          <a:noAutofit/>
        </a:bodyPr>
        <a:lstStyle/>
        <a:p>
          <a:pPr marL="228600" lvl="1" indent="-228600" algn="l" defTabSz="1155700">
            <a:lnSpc>
              <a:spcPct val="90000"/>
            </a:lnSpc>
            <a:spcBef>
              <a:spcPct val="0"/>
            </a:spcBef>
            <a:spcAft>
              <a:spcPct val="20000"/>
            </a:spcAft>
            <a:buChar char="•"/>
          </a:pPr>
          <a:r>
            <a:rPr lang="it-IT" sz="2600" kern="1200" dirty="0" err="1"/>
            <a:t>Only</a:t>
          </a:r>
          <a:r>
            <a:rPr lang="it-IT" sz="2600" kern="1200" dirty="0"/>
            <a:t> first 3 </a:t>
          </a:r>
          <a:r>
            <a:rPr lang="it-IT" sz="2600" kern="1200" dirty="0" err="1"/>
            <a:t>components</a:t>
          </a:r>
          <a:r>
            <a:rPr lang="it-IT" sz="2600" kern="1200" dirty="0"/>
            <a:t> </a:t>
          </a:r>
          <a:r>
            <a:rPr lang="it-IT" sz="2600" kern="1200" dirty="0" err="1"/>
            <a:t>considered</a:t>
          </a:r>
          <a:endParaRPr lang="it-IT" sz="2600" kern="1200" dirty="0"/>
        </a:p>
        <a:p>
          <a:pPr marL="228600" lvl="1" indent="-228600" algn="l" defTabSz="1155700">
            <a:lnSpc>
              <a:spcPct val="90000"/>
            </a:lnSpc>
            <a:spcBef>
              <a:spcPct val="0"/>
            </a:spcBef>
            <a:spcAft>
              <a:spcPct val="20000"/>
            </a:spcAft>
            <a:buChar char="•"/>
          </a:pPr>
          <a:r>
            <a:rPr lang="it-IT" sz="2600" kern="1200" dirty="0" err="1"/>
            <a:t>Only</a:t>
          </a:r>
          <a:r>
            <a:rPr lang="it-IT" sz="2600" kern="1200" dirty="0"/>
            <a:t> the features </a:t>
          </a:r>
          <a:r>
            <a:rPr lang="it-IT" sz="2600" kern="1200" dirty="0" err="1"/>
            <a:t>whose</a:t>
          </a:r>
          <a:r>
            <a:rPr lang="it-IT" sz="2600" kern="1200" dirty="0"/>
            <a:t> weight </a:t>
          </a:r>
          <a:r>
            <a:rPr lang="it-IT" sz="2600" kern="1200" dirty="0" err="1"/>
            <a:t>is</a:t>
          </a:r>
          <a:r>
            <a:rPr lang="it-IT" sz="2600" kern="1200" dirty="0"/>
            <a:t> over the 3rd quartile (PCA-Q3), for </a:t>
          </a:r>
          <a:r>
            <a:rPr lang="it-IT" sz="2600" kern="1200" dirty="0" err="1"/>
            <a:t>each</a:t>
          </a:r>
          <a:r>
            <a:rPr lang="it-IT" sz="2600" kern="1200" dirty="0"/>
            <a:t> component</a:t>
          </a:r>
        </a:p>
        <a:p>
          <a:pPr marL="228600" lvl="1" indent="-228600" algn="l" defTabSz="1155700">
            <a:lnSpc>
              <a:spcPct val="90000"/>
            </a:lnSpc>
            <a:spcBef>
              <a:spcPct val="0"/>
            </a:spcBef>
            <a:spcAft>
              <a:spcPct val="20000"/>
            </a:spcAft>
            <a:buChar char="•"/>
          </a:pPr>
          <a:r>
            <a:rPr lang="it-IT" sz="2600" kern="1200" dirty="0"/>
            <a:t>23 out of 30 feature </a:t>
          </a:r>
          <a:r>
            <a:rPr lang="it-IT" sz="2600" kern="1200" dirty="0" err="1"/>
            <a:t>selected</a:t>
          </a:r>
          <a:endParaRPr lang="it-IT" sz="2600" kern="1200" dirty="0"/>
        </a:p>
      </dsp:txBody>
      <dsp:txXfrm>
        <a:off x="0" y="5415665"/>
        <a:ext cx="15863888" cy="1639440"/>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DCEA9D-6457-4A8F-864F-0D1120859015}">
      <dsp:nvSpPr>
        <dsp:cNvPr id="0" name=""/>
        <dsp:cNvSpPr/>
      </dsp:nvSpPr>
      <dsp:spPr>
        <a:xfrm rot="5400000">
          <a:off x="9877247" y="-3935251"/>
          <a:ext cx="1820392" cy="101528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it-IT" sz="2400" kern="1200"/>
            <a:t>With long segments, BP variations are lost</a:t>
          </a:r>
          <a:endParaRPr lang="en-GB" sz="2400" kern="1200"/>
        </a:p>
        <a:p>
          <a:pPr marL="228600" lvl="1" indent="-228600" algn="l" defTabSz="1066800">
            <a:lnSpc>
              <a:spcPct val="90000"/>
            </a:lnSpc>
            <a:spcBef>
              <a:spcPct val="0"/>
            </a:spcBef>
            <a:spcAft>
              <a:spcPct val="15000"/>
            </a:spcAft>
            <a:buChar char="•"/>
          </a:pPr>
          <a:r>
            <a:rPr lang="it-IT" sz="2400" kern="1200" dirty="0"/>
            <a:t>With short </a:t>
          </a:r>
          <a:r>
            <a:rPr lang="it-IT" sz="2400" kern="1200" dirty="0" err="1"/>
            <a:t>segments</a:t>
          </a:r>
          <a:r>
            <a:rPr lang="it-IT" sz="2400" kern="1200" dirty="0"/>
            <a:t>, </a:t>
          </a:r>
          <a:r>
            <a:rPr lang="it-IT" sz="2400" kern="1200" dirty="0" err="1"/>
            <a:t>signal</a:t>
          </a:r>
          <a:r>
            <a:rPr lang="it-IT" sz="2400" kern="1200" dirty="0"/>
            <a:t> </a:t>
          </a:r>
          <a:r>
            <a:rPr lang="it-IT" sz="2400" kern="1200" dirty="0" err="1"/>
            <a:t>imperfections</a:t>
          </a:r>
          <a:r>
            <a:rPr lang="it-IT" sz="2400" kern="1200" dirty="0"/>
            <a:t> can contaminate the </a:t>
          </a:r>
          <a:r>
            <a:rPr lang="it-IT" sz="2400" kern="1200" dirty="0" err="1"/>
            <a:t>result</a:t>
          </a:r>
          <a:endParaRPr lang="en-GB" sz="2400" kern="1200" dirty="0"/>
        </a:p>
      </dsp:txBody>
      <dsp:txXfrm rot="-5400000">
        <a:off x="5710999" y="319861"/>
        <a:ext cx="10064024" cy="1642664"/>
      </dsp:txXfrm>
    </dsp:sp>
    <dsp:sp modelId="{002E2664-C3BE-41DB-AA91-2AD0AF0D5EA8}">
      <dsp:nvSpPr>
        <dsp:cNvPr id="0" name=""/>
        <dsp:cNvSpPr/>
      </dsp:nvSpPr>
      <dsp:spPr>
        <a:xfrm>
          <a:off x="0" y="3447"/>
          <a:ext cx="5710999" cy="2275490"/>
        </a:xfrm>
        <a:prstGeom prst="round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it-IT" sz="4700" kern="1200" dirty="0" err="1"/>
            <a:t>Which</a:t>
          </a:r>
          <a:r>
            <a:rPr lang="it-IT" sz="4700" kern="1200" dirty="0"/>
            <a:t> </a:t>
          </a:r>
          <a:r>
            <a:rPr lang="it-IT" sz="4700" kern="1200" dirty="0" err="1"/>
            <a:t>is</a:t>
          </a:r>
          <a:r>
            <a:rPr lang="it-IT" sz="4700" kern="1200" dirty="0"/>
            <a:t> the best </a:t>
          </a:r>
          <a:r>
            <a:rPr lang="it-IT" sz="4700" kern="1200" dirty="0" err="1"/>
            <a:t>segment</a:t>
          </a:r>
          <a:r>
            <a:rPr lang="it-IT" sz="4700" kern="1200" dirty="0"/>
            <a:t> size?</a:t>
          </a:r>
          <a:endParaRPr lang="en-GB" sz="4700" kern="1200" dirty="0"/>
        </a:p>
      </dsp:txBody>
      <dsp:txXfrm>
        <a:off x="111080" y="114527"/>
        <a:ext cx="5488839" cy="2053330"/>
      </dsp:txXfrm>
    </dsp:sp>
    <dsp:sp modelId="{9C484E53-DFE1-467A-8C90-9EAB5BE5C9C8}">
      <dsp:nvSpPr>
        <dsp:cNvPr id="0" name=""/>
        <dsp:cNvSpPr/>
      </dsp:nvSpPr>
      <dsp:spPr>
        <a:xfrm rot="5400000">
          <a:off x="9877247" y="-1545986"/>
          <a:ext cx="1820392" cy="101528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it-IT" sz="2400" kern="1200"/>
            <a:t>A model is chosen: linear SVM</a:t>
          </a:r>
          <a:endParaRPr lang="en-GB" sz="2400" kern="1200"/>
        </a:p>
        <a:p>
          <a:pPr marL="228600" lvl="1" indent="-228600" algn="l" defTabSz="1066800">
            <a:lnSpc>
              <a:spcPct val="90000"/>
            </a:lnSpc>
            <a:spcBef>
              <a:spcPct val="0"/>
            </a:spcBef>
            <a:spcAft>
              <a:spcPct val="15000"/>
            </a:spcAft>
            <a:buChar char="•"/>
          </a:pPr>
          <a:r>
            <a:rPr lang="it-IT" sz="2400" kern="1200"/>
            <a:t>A fixed overlap value is chosen: 25% of window size</a:t>
          </a:r>
          <a:endParaRPr lang="en-GB" sz="2400" kern="1200"/>
        </a:p>
        <a:p>
          <a:pPr marL="228600" lvl="1" indent="-228600" algn="l" defTabSz="1066800">
            <a:lnSpc>
              <a:spcPct val="90000"/>
            </a:lnSpc>
            <a:spcBef>
              <a:spcPct val="0"/>
            </a:spcBef>
            <a:spcAft>
              <a:spcPct val="15000"/>
            </a:spcAft>
            <a:buChar char="•"/>
          </a:pPr>
          <a:r>
            <a:rPr lang="it-IT" sz="2400" kern="1200" dirty="0" err="1"/>
            <a:t>Tests</a:t>
          </a:r>
          <a:r>
            <a:rPr lang="it-IT" sz="2400" kern="1200" dirty="0"/>
            <a:t> with </a:t>
          </a:r>
          <a:r>
            <a:rPr lang="it-IT" sz="2400" kern="1200" dirty="0" err="1"/>
            <a:t>different</a:t>
          </a:r>
          <a:r>
            <a:rPr lang="it-IT" sz="2400" kern="1200" dirty="0"/>
            <a:t> window sizes and </a:t>
          </a:r>
          <a:r>
            <a:rPr lang="it-IT" sz="2400" kern="1200" dirty="0" err="1"/>
            <a:t>errors</a:t>
          </a:r>
          <a:r>
            <a:rPr lang="it-IT" sz="2400" kern="1200" dirty="0"/>
            <a:t> of SBP </a:t>
          </a:r>
          <a:r>
            <a:rPr lang="it-IT" sz="2400" kern="1200" dirty="0" err="1"/>
            <a:t>as</a:t>
          </a:r>
          <a:r>
            <a:rPr lang="it-IT" sz="2400" kern="1200" dirty="0"/>
            <a:t> </a:t>
          </a:r>
          <a:r>
            <a:rPr lang="it-IT" sz="2400" kern="1200" dirty="0" err="1"/>
            <a:t>reference</a:t>
          </a:r>
          <a:endParaRPr lang="en-GB" sz="2400" kern="1200" dirty="0"/>
        </a:p>
      </dsp:txBody>
      <dsp:txXfrm rot="-5400000">
        <a:off x="5710999" y="2709126"/>
        <a:ext cx="10064024" cy="1642664"/>
      </dsp:txXfrm>
    </dsp:sp>
    <dsp:sp modelId="{EDAC926E-D526-4DBF-A5F9-FD49825BBEDE}">
      <dsp:nvSpPr>
        <dsp:cNvPr id="0" name=""/>
        <dsp:cNvSpPr/>
      </dsp:nvSpPr>
      <dsp:spPr>
        <a:xfrm>
          <a:off x="0" y="2392712"/>
          <a:ext cx="5710999" cy="2275490"/>
        </a:xfrm>
        <a:prstGeom prst="roundRect">
          <a:avLst/>
        </a:prstGeom>
        <a:solidFill>
          <a:schemeClr val="accent1">
            <a:shade val="80000"/>
            <a:hueOff val="271748"/>
            <a:satOff val="-27151"/>
            <a:lumOff val="207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it-IT" sz="4700" kern="1200"/>
            <a:t>Iterative selection</a:t>
          </a:r>
          <a:endParaRPr lang="en-GB" sz="4700" kern="1200"/>
        </a:p>
      </dsp:txBody>
      <dsp:txXfrm>
        <a:off x="111080" y="2503792"/>
        <a:ext cx="5488839" cy="2053330"/>
      </dsp:txXfrm>
    </dsp:sp>
    <dsp:sp modelId="{98615956-C1A2-4A38-9AB5-C7DED5AEC057}">
      <dsp:nvSpPr>
        <dsp:cNvPr id="0" name=""/>
        <dsp:cNvSpPr/>
      </dsp:nvSpPr>
      <dsp:spPr>
        <a:xfrm rot="5400000">
          <a:off x="9877247" y="843278"/>
          <a:ext cx="1820392" cy="10152888"/>
        </a:xfrm>
        <a:prstGeom prst="round2Same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1440" tIns="45720" rIns="91440" bIns="45720" numCol="1" spcCol="1270" anchor="ctr" anchorCtr="0">
          <a:noAutofit/>
        </a:bodyPr>
        <a:lstStyle/>
        <a:p>
          <a:pPr marL="228600" lvl="1" indent="-228600" algn="l" defTabSz="1066800">
            <a:lnSpc>
              <a:spcPct val="90000"/>
            </a:lnSpc>
            <a:spcBef>
              <a:spcPct val="0"/>
            </a:spcBef>
            <a:spcAft>
              <a:spcPct val="15000"/>
            </a:spcAft>
            <a:buChar char="•"/>
          </a:pPr>
          <a:r>
            <a:rPr lang="it-IT" sz="2400" kern="1200"/>
            <a:t>Longer segments saturate in errors</a:t>
          </a:r>
          <a:endParaRPr lang="en-GB" sz="2400" kern="1200"/>
        </a:p>
        <a:p>
          <a:pPr marL="228600" lvl="1" indent="-228600" algn="l" defTabSz="1066800">
            <a:lnSpc>
              <a:spcPct val="90000"/>
            </a:lnSpc>
            <a:spcBef>
              <a:spcPct val="0"/>
            </a:spcBef>
            <a:spcAft>
              <a:spcPct val="15000"/>
            </a:spcAft>
            <a:buChar char="•"/>
          </a:pPr>
          <a:r>
            <a:rPr lang="it-IT" sz="2400" kern="1200"/>
            <a:t>After one minute, BP can have slightly great variations</a:t>
          </a:r>
          <a:endParaRPr lang="en-GB" sz="2400" kern="1200"/>
        </a:p>
      </dsp:txBody>
      <dsp:txXfrm rot="-5400000">
        <a:off x="5710999" y="5098390"/>
        <a:ext cx="10064024" cy="1642664"/>
      </dsp:txXfrm>
    </dsp:sp>
    <dsp:sp modelId="{E7409182-4E2E-4FF5-9C38-52E8D43CB41C}">
      <dsp:nvSpPr>
        <dsp:cNvPr id="0" name=""/>
        <dsp:cNvSpPr/>
      </dsp:nvSpPr>
      <dsp:spPr>
        <a:xfrm>
          <a:off x="0" y="4781977"/>
          <a:ext cx="5710999" cy="2275490"/>
        </a:xfrm>
        <a:prstGeom prst="roundRect">
          <a:avLst/>
        </a:prstGeom>
        <a:solidFill>
          <a:schemeClr val="accent1">
            <a:shade val="80000"/>
            <a:hueOff val="543495"/>
            <a:satOff val="-54303"/>
            <a:lumOff val="414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89535" rIns="179070" bIns="89535" numCol="1" spcCol="1270" anchor="ctr" anchorCtr="0">
          <a:noAutofit/>
        </a:bodyPr>
        <a:lstStyle/>
        <a:p>
          <a:pPr marL="0" lvl="0" indent="0" algn="ctr" defTabSz="2089150">
            <a:lnSpc>
              <a:spcPct val="90000"/>
            </a:lnSpc>
            <a:spcBef>
              <a:spcPct val="0"/>
            </a:spcBef>
            <a:spcAft>
              <a:spcPct val="35000"/>
            </a:spcAft>
            <a:buNone/>
          </a:pPr>
          <a:r>
            <a:rPr lang="it-IT" sz="4700" kern="1200"/>
            <a:t>Best: 1 minute</a:t>
          </a:r>
          <a:endParaRPr lang="en-GB" sz="4700" kern="1200"/>
        </a:p>
      </dsp:txBody>
      <dsp:txXfrm>
        <a:off x="111080" y="4893057"/>
        <a:ext cx="5488839" cy="205333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1D88F3-C7AA-47BE-81C8-3617000F6EAF}">
      <dsp:nvSpPr>
        <dsp:cNvPr id="0" name=""/>
        <dsp:cNvSpPr/>
      </dsp:nvSpPr>
      <dsp:spPr>
        <a:xfrm>
          <a:off x="0" y="48659"/>
          <a:ext cx="15863888" cy="1235520"/>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a:t>Cuff-based ABP measurement as ground truth</a:t>
          </a:r>
          <a:endParaRPr lang="it-IT" sz="4400" kern="1200"/>
        </a:p>
      </dsp:txBody>
      <dsp:txXfrm>
        <a:off x="60313" y="108972"/>
        <a:ext cx="15743262" cy="1114894"/>
      </dsp:txXfrm>
    </dsp:sp>
    <dsp:sp modelId="{5CAACFFE-1058-4B61-84CB-D34F815D1884}">
      <dsp:nvSpPr>
        <dsp:cNvPr id="0" name=""/>
        <dsp:cNvSpPr/>
      </dsp:nvSpPr>
      <dsp:spPr>
        <a:xfrm>
          <a:off x="0" y="1410899"/>
          <a:ext cx="15863888" cy="1235520"/>
        </a:xfrm>
        <a:prstGeom prst="roundRect">
          <a:avLst/>
        </a:prstGeom>
        <a:solidFill>
          <a:schemeClr val="accent1">
            <a:shade val="50000"/>
            <a:hueOff val="226029"/>
            <a:satOff val="-23633"/>
            <a:lumOff val="22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a:t>All BP values expressed in mmHg</a:t>
          </a:r>
          <a:endParaRPr lang="it-IT" sz="4400" kern="1200"/>
        </a:p>
      </dsp:txBody>
      <dsp:txXfrm>
        <a:off x="60313" y="1471212"/>
        <a:ext cx="15743262" cy="1114894"/>
      </dsp:txXfrm>
    </dsp:sp>
    <dsp:sp modelId="{69530531-F027-445D-8A4F-E756467DBE5A}">
      <dsp:nvSpPr>
        <dsp:cNvPr id="0" name=""/>
        <dsp:cNvSpPr/>
      </dsp:nvSpPr>
      <dsp:spPr>
        <a:xfrm>
          <a:off x="0" y="2773139"/>
          <a:ext cx="15863888" cy="1235520"/>
        </a:xfrm>
        <a:prstGeom prst="roundRect">
          <a:avLst/>
        </a:prstGeom>
        <a:solidFill>
          <a:schemeClr val="accent1">
            <a:shade val="50000"/>
            <a:hueOff val="452058"/>
            <a:satOff val="-47266"/>
            <a:lumOff val="452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dirty="0"/>
            <a:t>AAMI and BHS validation standards</a:t>
          </a:r>
          <a:endParaRPr lang="it-IT" sz="4400" kern="1200" dirty="0"/>
        </a:p>
      </dsp:txBody>
      <dsp:txXfrm>
        <a:off x="60313" y="2833452"/>
        <a:ext cx="15743262" cy="1114894"/>
      </dsp:txXfrm>
    </dsp:sp>
    <dsp:sp modelId="{B4A85668-3946-412B-95C1-2335BBE2C851}">
      <dsp:nvSpPr>
        <dsp:cNvPr id="0" name=""/>
        <dsp:cNvSpPr/>
      </dsp:nvSpPr>
      <dsp:spPr>
        <a:xfrm>
          <a:off x="0" y="4135379"/>
          <a:ext cx="15863888" cy="1235520"/>
        </a:xfrm>
        <a:prstGeom prst="roundRect">
          <a:avLst/>
        </a:prstGeom>
        <a:solidFill>
          <a:schemeClr val="accent1">
            <a:shade val="50000"/>
            <a:hueOff val="452058"/>
            <a:satOff val="-47266"/>
            <a:lumOff val="4526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a:t>MAE ± STD as error metric</a:t>
          </a:r>
          <a:endParaRPr lang="it-IT" sz="4400" kern="1200"/>
        </a:p>
      </dsp:txBody>
      <dsp:txXfrm>
        <a:off x="60313" y="4195692"/>
        <a:ext cx="15743262" cy="1114894"/>
      </dsp:txXfrm>
    </dsp:sp>
    <dsp:sp modelId="{A55659D0-32F7-49ED-B3C9-EE06F9C7E44E}">
      <dsp:nvSpPr>
        <dsp:cNvPr id="0" name=""/>
        <dsp:cNvSpPr/>
      </dsp:nvSpPr>
      <dsp:spPr>
        <a:xfrm>
          <a:off x="0" y="5497620"/>
          <a:ext cx="15863888" cy="1235520"/>
        </a:xfrm>
        <a:prstGeom prst="roundRect">
          <a:avLst/>
        </a:prstGeom>
        <a:solidFill>
          <a:schemeClr val="accent1">
            <a:shade val="50000"/>
            <a:hueOff val="226029"/>
            <a:satOff val="-23633"/>
            <a:lumOff val="2263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67640" tIns="167640" rIns="167640" bIns="167640" numCol="1" spcCol="1270" anchor="ctr" anchorCtr="0">
          <a:noAutofit/>
        </a:bodyPr>
        <a:lstStyle/>
        <a:p>
          <a:pPr marL="0" lvl="0" indent="0" algn="l" defTabSz="1955800">
            <a:lnSpc>
              <a:spcPct val="90000"/>
            </a:lnSpc>
            <a:spcBef>
              <a:spcPct val="0"/>
            </a:spcBef>
            <a:spcAft>
              <a:spcPct val="35000"/>
            </a:spcAft>
            <a:buNone/>
          </a:pPr>
          <a:r>
            <a:rPr lang="en-GB" sz="4400" kern="1200"/>
            <a:t>MIMIC as most used dataset</a:t>
          </a:r>
          <a:endParaRPr lang="it-IT" sz="4400" kern="1200"/>
        </a:p>
      </dsp:txBody>
      <dsp:txXfrm>
        <a:off x="60313" y="5557933"/>
        <a:ext cx="15743262" cy="1114894"/>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93BB057-F9BF-4B19-8929-C6A181E908FD}">
      <dsp:nvSpPr>
        <dsp:cNvPr id="0" name=""/>
        <dsp:cNvSpPr/>
      </dsp:nvSpPr>
      <dsp:spPr>
        <a:xfrm rot="5400000">
          <a:off x="10107554" y="-4223049"/>
          <a:ext cx="1359777" cy="10152888"/>
        </a:xfrm>
        <a:prstGeom prst="round2SameRect">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it-IT" sz="3200" kern="1200" dirty="0"/>
            <a:t>Split made </a:t>
          </a:r>
          <a:r>
            <a:rPr lang="it-IT" sz="3200" kern="1200" dirty="0" err="1"/>
            <a:t>grouping</a:t>
          </a:r>
          <a:r>
            <a:rPr lang="it-IT" sz="3200" kern="1200" dirty="0"/>
            <a:t> by </a:t>
          </a:r>
          <a:r>
            <a:rPr lang="it-IT" sz="3200" kern="1200" dirty="0" err="1"/>
            <a:t>patient</a:t>
          </a:r>
          <a:endParaRPr lang="it-IT" sz="3200" kern="1200" dirty="0"/>
        </a:p>
      </dsp:txBody>
      <dsp:txXfrm rot="-5400000">
        <a:off x="5710999" y="239885"/>
        <a:ext cx="10086509" cy="1227019"/>
      </dsp:txXfrm>
    </dsp:sp>
    <dsp:sp modelId="{2BC421F3-6B20-42A0-894E-7E9EFF684C4E}">
      <dsp:nvSpPr>
        <dsp:cNvPr id="0" name=""/>
        <dsp:cNvSpPr/>
      </dsp:nvSpPr>
      <dsp:spPr>
        <a:xfrm>
          <a:off x="0" y="3533"/>
          <a:ext cx="5710999" cy="1699722"/>
        </a:xfrm>
        <a:prstGeom prst="round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it-IT" sz="4000" kern="1200" dirty="0"/>
            <a:t>90% </a:t>
          </a:r>
          <a:r>
            <a:rPr lang="it-IT" sz="4000" kern="1200" dirty="0" err="1"/>
            <a:t>train</a:t>
          </a:r>
          <a:r>
            <a:rPr lang="it-IT" sz="4000" kern="1200" dirty="0"/>
            <a:t>, 10% test</a:t>
          </a:r>
        </a:p>
      </dsp:txBody>
      <dsp:txXfrm>
        <a:off x="82974" y="86507"/>
        <a:ext cx="5545051" cy="1533774"/>
      </dsp:txXfrm>
    </dsp:sp>
    <dsp:sp modelId="{552E67EA-BB98-4183-BC98-9B5DAEAC59F1}">
      <dsp:nvSpPr>
        <dsp:cNvPr id="0" name=""/>
        <dsp:cNvSpPr/>
      </dsp:nvSpPr>
      <dsp:spPr>
        <a:xfrm rot="5400000">
          <a:off x="10107554" y="-2438340"/>
          <a:ext cx="1359777" cy="10152888"/>
        </a:xfrm>
        <a:prstGeom prst="round2SameRect">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it-IT" sz="3200" kern="1200" dirty="0"/>
            <a:t>With </a:t>
          </a:r>
          <a:r>
            <a:rPr lang="it-IT" sz="3200" kern="1200" dirty="0" err="1"/>
            <a:t>overlap</a:t>
          </a:r>
          <a:r>
            <a:rPr lang="it-IT" sz="3200" kern="1200" dirty="0"/>
            <a:t> of 15 seconds (25%)</a:t>
          </a:r>
        </a:p>
      </dsp:txBody>
      <dsp:txXfrm rot="-5400000">
        <a:off x="5710999" y="2024594"/>
        <a:ext cx="10086509" cy="1227019"/>
      </dsp:txXfrm>
    </dsp:sp>
    <dsp:sp modelId="{C9400336-890E-4BA3-8BB9-E42346DDA901}">
      <dsp:nvSpPr>
        <dsp:cNvPr id="0" name=""/>
        <dsp:cNvSpPr/>
      </dsp:nvSpPr>
      <dsp:spPr>
        <a:xfrm>
          <a:off x="0" y="1788242"/>
          <a:ext cx="5710999" cy="1699722"/>
        </a:xfrm>
        <a:prstGeom prst="roundRect">
          <a:avLst/>
        </a:prstGeom>
        <a:solidFill>
          <a:schemeClr val="accent2">
            <a:shade val="50000"/>
            <a:hueOff val="-165517"/>
            <a:satOff val="-9872"/>
            <a:lumOff val="245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it-IT" sz="4000" kern="1200" dirty="0"/>
            <a:t>1 minute windows</a:t>
          </a:r>
        </a:p>
      </dsp:txBody>
      <dsp:txXfrm>
        <a:off x="82974" y="1871216"/>
        <a:ext cx="5545051" cy="1533774"/>
      </dsp:txXfrm>
    </dsp:sp>
    <dsp:sp modelId="{CD690864-6458-4ED7-BE1E-555F8C7E7B78}">
      <dsp:nvSpPr>
        <dsp:cNvPr id="0" name=""/>
        <dsp:cNvSpPr/>
      </dsp:nvSpPr>
      <dsp:spPr>
        <a:xfrm rot="5400000">
          <a:off x="10107554" y="-653631"/>
          <a:ext cx="1359777" cy="10152888"/>
        </a:xfrm>
        <a:prstGeom prst="round2SameRect">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it-IT" sz="3200" kern="1200"/>
            <a:t>Perfomed on train and test set with data from train</a:t>
          </a:r>
        </a:p>
      </dsp:txBody>
      <dsp:txXfrm rot="-5400000">
        <a:off x="5710999" y="3809303"/>
        <a:ext cx="10086509" cy="1227019"/>
      </dsp:txXfrm>
    </dsp:sp>
    <dsp:sp modelId="{7CAB3425-8C55-4A28-ACCB-B747DAAD3890}">
      <dsp:nvSpPr>
        <dsp:cNvPr id="0" name=""/>
        <dsp:cNvSpPr/>
      </dsp:nvSpPr>
      <dsp:spPr>
        <a:xfrm>
          <a:off x="0" y="3572951"/>
          <a:ext cx="5710999" cy="1699722"/>
        </a:xfrm>
        <a:prstGeom prst="roundRect">
          <a:avLst/>
        </a:prstGeom>
        <a:solidFill>
          <a:schemeClr val="accent2">
            <a:shade val="50000"/>
            <a:hueOff val="-331033"/>
            <a:satOff val="-19745"/>
            <a:lumOff val="4916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it-IT" sz="4000" kern="1200" dirty="0"/>
            <a:t>Min-max feature </a:t>
          </a:r>
          <a:r>
            <a:rPr lang="it-IT" sz="4000" kern="1200" dirty="0" err="1"/>
            <a:t>normalization</a:t>
          </a:r>
          <a:endParaRPr lang="it-IT" sz="4000" kern="1200" dirty="0"/>
        </a:p>
      </dsp:txBody>
      <dsp:txXfrm>
        <a:off x="82974" y="3655925"/>
        <a:ext cx="5545051" cy="1533774"/>
      </dsp:txXfrm>
    </dsp:sp>
    <dsp:sp modelId="{10CBE5EF-5367-470C-A933-66AF92667E3A}">
      <dsp:nvSpPr>
        <dsp:cNvPr id="0" name=""/>
        <dsp:cNvSpPr/>
      </dsp:nvSpPr>
      <dsp:spPr>
        <a:xfrm rot="5400000">
          <a:off x="10107554" y="1131076"/>
          <a:ext cx="1359777" cy="10152888"/>
        </a:xfrm>
        <a:prstGeom prst="round2SameRect">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1920" tIns="60960" rIns="121920" bIns="60960" numCol="1" spcCol="1270" anchor="ctr" anchorCtr="0">
          <a:noAutofit/>
        </a:bodyPr>
        <a:lstStyle/>
        <a:p>
          <a:pPr marL="285750" lvl="1" indent="-285750" algn="l" defTabSz="1422400">
            <a:lnSpc>
              <a:spcPct val="90000"/>
            </a:lnSpc>
            <a:spcBef>
              <a:spcPct val="0"/>
            </a:spcBef>
            <a:spcAft>
              <a:spcPct val="15000"/>
            </a:spcAft>
            <a:buChar char="•"/>
          </a:pPr>
          <a:r>
            <a:rPr lang="it-IT" sz="3200" kern="1200" dirty="0"/>
            <a:t>10-fold cross </a:t>
          </a:r>
          <a:r>
            <a:rPr lang="it-IT" sz="3200" kern="1200" dirty="0" err="1"/>
            <a:t>validation</a:t>
          </a:r>
          <a:endParaRPr lang="it-IT" sz="3200" kern="1200" dirty="0"/>
        </a:p>
      </dsp:txBody>
      <dsp:txXfrm rot="-5400000">
        <a:off x="5710999" y="5594011"/>
        <a:ext cx="10086509" cy="1227019"/>
      </dsp:txXfrm>
    </dsp:sp>
    <dsp:sp modelId="{33F4DB48-4C7B-44ED-997D-DFCC9C8C6465}">
      <dsp:nvSpPr>
        <dsp:cNvPr id="0" name=""/>
        <dsp:cNvSpPr/>
      </dsp:nvSpPr>
      <dsp:spPr>
        <a:xfrm>
          <a:off x="0" y="5357659"/>
          <a:ext cx="5710999" cy="1699722"/>
        </a:xfrm>
        <a:prstGeom prst="roundRect">
          <a:avLst/>
        </a:prstGeom>
        <a:solidFill>
          <a:schemeClr val="accent2">
            <a:shade val="50000"/>
            <a:hueOff val="-165517"/>
            <a:satOff val="-9872"/>
            <a:lumOff val="245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it-IT" sz="4000" kern="1200" dirty="0" err="1"/>
            <a:t>Hyperparameter</a:t>
          </a:r>
          <a:r>
            <a:rPr lang="it-IT" sz="4000" kern="1200" dirty="0"/>
            <a:t> </a:t>
          </a:r>
          <a:r>
            <a:rPr lang="it-IT" sz="4000" kern="1200" dirty="0" err="1"/>
            <a:t>optimization</a:t>
          </a:r>
          <a:endParaRPr lang="it-IT" sz="4000" kern="1200" dirty="0"/>
        </a:p>
      </dsp:txBody>
      <dsp:txXfrm>
        <a:off x="82974" y="5440633"/>
        <a:ext cx="5545051" cy="1533774"/>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F1BA8A-A8FB-42AF-9F53-380C85DC1ACE}">
      <dsp:nvSpPr>
        <dsp:cNvPr id="0" name=""/>
        <dsp:cNvSpPr/>
      </dsp:nvSpPr>
      <dsp:spPr>
        <a:xfrm>
          <a:off x="0" y="81320"/>
          <a:ext cx="15863888" cy="1291680"/>
        </a:xfrm>
        <a:prstGeom prst="roundRect">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it-IT" sz="4600" kern="1200"/>
            <a:t>Unreliable predictors</a:t>
          </a:r>
          <a:endParaRPr lang="en-GB" sz="4600" kern="1200"/>
        </a:p>
      </dsp:txBody>
      <dsp:txXfrm>
        <a:off x="63055" y="144375"/>
        <a:ext cx="15737778" cy="1165570"/>
      </dsp:txXfrm>
    </dsp:sp>
    <dsp:sp modelId="{6000F622-8A4F-444D-885B-920B5775B347}">
      <dsp:nvSpPr>
        <dsp:cNvPr id="0" name=""/>
        <dsp:cNvSpPr/>
      </dsp:nvSpPr>
      <dsp:spPr>
        <a:xfrm>
          <a:off x="0" y="1373000"/>
          <a:ext cx="15863888"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it-IT" sz="3600" kern="1200" dirty="0" err="1"/>
            <a:t>Even</a:t>
          </a:r>
          <a:r>
            <a:rPr lang="it-IT" sz="3600" kern="1200" dirty="0"/>
            <a:t> the best models </a:t>
          </a:r>
          <a:r>
            <a:rPr lang="it-IT" sz="3600" kern="1200" dirty="0" err="1"/>
            <a:t>have</a:t>
          </a:r>
          <a:r>
            <a:rPr lang="it-IT" sz="3600" kern="1200" dirty="0"/>
            <a:t> large </a:t>
          </a:r>
          <a:r>
            <a:rPr lang="it-IT" sz="3600" kern="1200" dirty="0" err="1"/>
            <a:t>error</a:t>
          </a:r>
          <a:endParaRPr lang="en-GB" sz="3600" kern="1200" dirty="0"/>
        </a:p>
      </dsp:txBody>
      <dsp:txXfrm>
        <a:off x="0" y="1373000"/>
        <a:ext cx="15863888" cy="761760"/>
      </dsp:txXfrm>
    </dsp:sp>
    <dsp:sp modelId="{B28C0EC0-0BD2-49D7-824A-CA08F4E0A7B5}">
      <dsp:nvSpPr>
        <dsp:cNvPr id="0" name=""/>
        <dsp:cNvSpPr/>
      </dsp:nvSpPr>
      <dsp:spPr>
        <a:xfrm>
          <a:off x="0" y="2134760"/>
          <a:ext cx="15863888" cy="1291680"/>
        </a:xfrm>
        <a:prstGeom prst="roundRect">
          <a:avLst/>
        </a:prstGeom>
        <a:solidFill>
          <a:schemeClr val="accent1">
            <a:shade val="80000"/>
            <a:hueOff val="271748"/>
            <a:satOff val="-27151"/>
            <a:lumOff val="207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it-IT" sz="4600" kern="1200"/>
            <a:t>Features are significative</a:t>
          </a:r>
          <a:endParaRPr lang="en-GB" sz="4600" kern="1200"/>
        </a:p>
      </dsp:txBody>
      <dsp:txXfrm>
        <a:off x="63055" y="2197815"/>
        <a:ext cx="15737778" cy="1165570"/>
      </dsp:txXfrm>
    </dsp:sp>
    <dsp:sp modelId="{216A7DBC-7BD2-4E56-B964-BB60017DDB62}">
      <dsp:nvSpPr>
        <dsp:cNvPr id="0" name=""/>
        <dsp:cNvSpPr/>
      </dsp:nvSpPr>
      <dsp:spPr>
        <a:xfrm>
          <a:off x="0" y="3426440"/>
          <a:ext cx="15863888" cy="76176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it-IT" sz="3600" kern="1200"/>
            <a:t>Otherwise the PCA would have yielded much less components</a:t>
          </a:r>
          <a:endParaRPr lang="en-GB" sz="3600" kern="1200"/>
        </a:p>
      </dsp:txBody>
      <dsp:txXfrm>
        <a:off x="0" y="3426440"/>
        <a:ext cx="15863888" cy="761760"/>
      </dsp:txXfrm>
    </dsp:sp>
    <dsp:sp modelId="{F536E1CC-9800-4B1B-8EB6-7FD5F95187C8}">
      <dsp:nvSpPr>
        <dsp:cNvPr id="0" name=""/>
        <dsp:cNvSpPr/>
      </dsp:nvSpPr>
      <dsp:spPr>
        <a:xfrm>
          <a:off x="0" y="4188200"/>
          <a:ext cx="15863888" cy="1291680"/>
        </a:xfrm>
        <a:prstGeom prst="roundRect">
          <a:avLst/>
        </a:prstGeom>
        <a:solidFill>
          <a:schemeClr val="accent1">
            <a:shade val="80000"/>
            <a:hueOff val="543495"/>
            <a:satOff val="-54303"/>
            <a:lumOff val="414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5260" tIns="175260" rIns="175260" bIns="175260" numCol="1" spcCol="1270" anchor="ctr" anchorCtr="0">
          <a:noAutofit/>
        </a:bodyPr>
        <a:lstStyle/>
        <a:p>
          <a:pPr marL="0" lvl="0" indent="0" algn="l" defTabSz="2044700">
            <a:lnSpc>
              <a:spcPct val="90000"/>
            </a:lnSpc>
            <a:spcBef>
              <a:spcPct val="0"/>
            </a:spcBef>
            <a:spcAft>
              <a:spcPct val="35000"/>
            </a:spcAft>
            <a:buNone/>
          </a:pPr>
          <a:r>
            <a:rPr lang="it-IT" sz="4600" kern="1200"/>
            <a:t>Is the dataset representative enough?</a:t>
          </a:r>
          <a:endParaRPr lang="en-GB" sz="4600" kern="1200"/>
        </a:p>
      </dsp:txBody>
      <dsp:txXfrm>
        <a:off x="63055" y="4251255"/>
        <a:ext cx="15737778" cy="1165570"/>
      </dsp:txXfrm>
    </dsp:sp>
    <dsp:sp modelId="{A3D657F8-1392-4101-8B56-618C42A44B5E}">
      <dsp:nvSpPr>
        <dsp:cNvPr id="0" name=""/>
        <dsp:cNvSpPr/>
      </dsp:nvSpPr>
      <dsp:spPr>
        <a:xfrm>
          <a:off x="0" y="5479880"/>
          <a:ext cx="15863888" cy="14997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58420" rIns="327152" bIns="58420" numCol="1" spcCol="1270" anchor="t" anchorCtr="0">
          <a:noAutofit/>
        </a:bodyPr>
        <a:lstStyle/>
        <a:p>
          <a:pPr marL="285750" lvl="1" indent="-285750" algn="l" defTabSz="1600200">
            <a:lnSpc>
              <a:spcPct val="90000"/>
            </a:lnSpc>
            <a:spcBef>
              <a:spcPct val="0"/>
            </a:spcBef>
            <a:spcAft>
              <a:spcPct val="20000"/>
            </a:spcAft>
            <a:buChar char="•"/>
          </a:pPr>
          <a:r>
            <a:rPr lang="it-IT" sz="3600" kern="1200"/>
            <a:t>Try another train and test on the MIMIC-III dataset</a:t>
          </a:r>
          <a:endParaRPr lang="en-GB" sz="3600" kern="1200"/>
        </a:p>
        <a:p>
          <a:pPr marL="285750" lvl="1" indent="-285750" algn="l" defTabSz="1600200">
            <a:lnSpc>
              <a:spcPct val="90000"/>
            </a:lnSpc>
            <a:spcBef>
              <a:spcPct val="0"/>
            </a:spcBef>
            <a:spcAft>
              <a:spcPct val="20000"/>
            </a:spcAft>
            <a:buChar char="•"/>
          </a:pPr>
          <a:r>
            <a:rPr lang="it-IT" sz="3600" kern="1200"/>
            <a:t>MIMIC-III is a «revision» of MIMIC-II with new records</a:t>
          </a:r>
          <a:endParaRPr lang="en-GB" sz="3600" kern="1200"/>
        </a:p>
      </dsp:txBody>
      <dsp:txXfrm>
        <a:off x="0" y="5479880"/>
        <a:ext cx="15863888" cy="1499715"/>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D0FABF-0F76-4CE2-92E1-C00A569B6340}">
      <dsp:nvSpPr>
        <dsp:cNvPr id="0" name=""/>
        <dsp:cNvSpPr/>
      </dsp:nvSpPr>
      <dsp:spPr>
        <a:xfrm rot="5400000">
          <a:off x="10107554" y="-4223049"/>
          <a:ext cx="1359777" cy="10152888"/>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it-IT" sz="2300" kern="1200" dirty="0" err="1"/>
            <a:t>Oscillation</a:t>
          </a:r>
          <a:r>
            <a:rPr lang="it-IT" sz="2300" kern="1200" dirty="0"/>
            <a:t> </a:t>
          </a:r>
          <a:r>
            <a:rPr lang="it-IT" sz="2300" kern="1200" dirty="0" err="1"/>
            <a:t>between</a:t>
          </a:r>
          <a:r>
            <a:rPr lang="it-IT" sz="2300" kern="1200" dirty="0"/>
            <a:t> </a:t>
          </a:r>
          <a:r>
            <a:rPr lang="it-IT" sz="2300" kern="1200" dirty="0" err="1"/>
            <a:t>values</a:t>
          </a:r>
          <a:r>
            <a:rPr lang="it-IT" sz="2300" kern="1200" dirty="0"/>
            <a:t> of DBP and SBP, filtering </a:t>
          </a:r>
          <a:r>
            <a:rPr lang="it-IT" sz="2300" kern="1200" dirty="0" err="1"/>
            <a:t>may</a:t>
          </a:r>
          <a:r>
            <a:rPr lang="it-IT" sz="2300" kern="1200" dirty="0"/>
            <a:t> help</a:t>
          </a:r>
          <a:endParaRPr lang="en-GB" sz="2300" kern="1200" dirty="0"/>
        </a:p>
        <a:p>
          <a:pPr marL="228600" lvl="1" indent="-228600" algn="l" defTabSz="1022350">
            <a:lnSpc>
              <a:spcPct val="90000"/>
            </a:lnSpc>
            <a:spcBef>
              <a:spcPct val="0"/>
            </a:spcBef>
            <a:spcAft>
              <a:spcPct val="15000"/>
            </a:spcAft>
            <a:buChar char="•"/>
          </a:pPr>
          <a:r>
            <a:rPr lang="it-IT" sz="2300" kern="1200" dirty="0" err="1"/>
            <a:t>Signal</a:t>
          </a:r>
          <a:r>
            <a:rPr lang="it-IT" sz="2300" kern="1200" dirty="0"/>
            <a:t> </a:t>
          </a:r>
          <a:r>
            <a:rPr lang="it-IT" sz="2300" kern="1200" dirty="0" err="1"/>
            <a:t>selection</a:t>
          </a:r>
          <a:r>
            <a:rPr lang="it-IT" sz="2300" kern="1200" dirty="0"/>
            <a:t> </a:t>
          </a:r>
          <a:r>
            <a:rPr lang="it-IT" sz="2300" kern="1200" dirty="0" err="1"/>
            <a:t>only</a:t>
          </a:r>
          <a:r>
            <a:rPr lang="it-IT" sz="2300" kern="1200" dirty="0"/>
            <a:t> </a:t>
          </a:r>
          <a:r>
            <a:rPr lang="it-IT" sz="2300" kern="1200" dirty="0" err="1"/>
            <a:t>reduces</a:t>
          </a:r>
          <a:r>
            <a:rPr lang="it-IT" sz="2300" kern="1200" dirty="0"/>
            <a:t> the </a:t>
          </a:r>
          <a:r>
            <a:rPr lang="it-IT" sz="2300" kern="1200" dirty="0" err="1"/>
            <a:t>problem</a:t>
          </a:r>
          <a:endParaRPr lang="en-GB" sz="2300" kern="1200" dirty="0"/>
        </a:p>
      </dsp:txBody>
      <dsp:txXfrm rot="-5400000">
        <a:off x="5710999" y="239885"/>
        <a:ext cx="10086509" cy="1227019"/>
      </dsp:txXfrm>
    </dsp:sp>
    <dsp:sp modelId="{7E7D033F-71F9-49FD-B29D-02A8422411DA}">
      <dsp:nvSpPr>
        <dsp:cNvPr id="0" name=""/>
        <dsp:cNvSpPr/>
      </dsp:nvSpPr>
      <dsp:spPr>
        <a:xfrm>
          <a:off x="0" y="3533"/>
          <a:ext cx="5710999" cy="1699722"/>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it-IT" sz="4000" kern="1200"/>
            <a:t>Also ABP signal is imperfect</a:t>
          </a:r>
          <a:endParaRPr lang="en-GB" sz="4000" kern="1200"/>
        </a:p>
      </dsp:txBody>
      <dsp:txXfrm>
        <a:off x="82974" y="86507"/>
        <a:ext cx="5545051" cy="1533774"/>
      </dsp:txXfrm>
    </dsp:sp>
    <dsp:sp modelId="{8CC03463-FBC5-43AF-BD1E-9E5610D74B6D}">
      <dsp:nvSpPr>
        <dsp:cNvPr id="0" name=""/>
        <dsp:cNvSpPr/>
      </dsp:nvSpPr>
      <dsp:spPr>
        <a:xfrm rot="5400000">
          <a:off x="10107554" y="-2438340"/>
          <a:ext cx="1359777" cy="10152888"/>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it-IT" sz="2300" kern="1200" dirty="0" err="1"/>
            <a:t>Certain</a:t>
          </a:r>
          <a:r>
            <a:rPr lang="it-IT" sz="2300" kern="1200" dirty="0"/>
            <a:t> </a:t>
          </a:r>
          <a:r>
            <a:rPr lang="it-IT" sz="2300" kern="1200" dirty="0" err="1"/>
            <a:t>values</a:t>
          </a:r>
          <a:r>
            <a:rPr lang="it-IT" sz="2300" kern="1200" dirty="0"/>
            <a:t> of SBP and DBP are </a:t>
          </a:r>
          <a:r>
            <a:rPr lang="it-IT" sz="2300" kern="1200" dirty="0" err="1"/>
            <a:t>prevalent</a:t>
          </a:r>
          <a:r>
            <a:rPr lang="it-IT" sz="2300" kern="1200" dirty="0"/>
            <a:t> over </a:t>
          </a:r>
          <a:r>
            <a:rPr lang="it-IT" sz="2300" kern="1200" dirty="0" err="1"/>
            <a:t>others</a:t>
          </a:r>
          <a:r>
            <a:rPr lang="it-IT" sz="2300" kern="1200" dirty="0"/>
            <a:t>, </a:t>
          </a:r>
          <a:r>
            <a:rPr lang="it-IT" sz="2300" kern="1200" dirty="0" err="1"/>
            <a:t>rebalancing</a:t>
          </a:r>
          <a:r>
            <a:rPr lang="it-IT" sz="2300" kern="1200" dirty="0"/>
            <a:t> by </a:t>
          </a:r>
          <a:r>
            <a:rPr lang="it-IT" sz="2300" kern="1200" dirty="0" err="1"/>
            <a:t>truncating</a:t>
          </a:r>
          <a:endParaRPr lang="en-GB" sz="2300" kern="1200" dirty="0"/>
        </a:p>
      </dsp:txBody>
      <dsp:txXfrm rot="-5400000">
        <a:off x="5710999" y="2024594"/>
        <a:ext cx="10086509" cy="1227019"/>
      </dsp:txXfrm>
    </dsp:sp>
    <dsp:sp modelId="{E52E6662-50B6-4DB6-A7DA-0EDC4D8C5F35}">
      <dsp:nvSpPr>
        <dsp:cNvPr id="0" name=""/>
        <dsp:cNvSpPr/>
      </dsp:nvSpPr>
      <dsp:spPr>
        <a:xfrm>
          <a:off x="0" y="1788242"/>
          <a:ext cx="5710999" cy="1699722"/>
        </a:xfrm>
        <a:prstGeom prst="roundRect">
          <a:avLst/>
        </a:prstGeom>
        <a:solidFill>
          <a:schemeClr val="accent2">
            <a:shade val="80000"/>
            <a:hueOff val="-97659"/>
            <a:satOff val="-4777"/>
            <a:lumOff val="96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it-IT" sz="4000" kern="1200" dirty="0" err="1"/>
            <a:t>Imbalanced</a:t>
          </a:r>
          <a:r>
            <a:rPr lang="it-IT" sz="4000" kern="1200" dirty="0"/>
            <a:t> dataset</a:t>
          </a:r>
          <a:endParaRPr lang="en-GB" sz="4000" kern="1200" dirty="0"/>
        </a:p>
      </dsp:txBody>
      <dsp:txXfrm>
        <a:off x="82974" y="1871216"/>
        <a:ext cx="5545051" cy="1533774"/>
      </dsp:txXfrm>
    </dsp:sp>
    <dsp:sp modelId="{5460C5DD-16E9-46BE-9B84-A6DFBACA6A2A}">
      <dsp:nvSpPr>
        <dsp:cNvPr id="0" name=""/>
        <dsp:cNvSpPr/>
      </dsp:nvSpPr>
      <dsp:spPr>
        <a:xfrm rot="5400000">
          <a:off x="10107554" y="-653631"/>
          <a:ext cx="1359777" cy="10152888"/>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it-IT" sz="2300" kern="1200" dirty="0"/>
            <a:t>Some papers []… </a:t>
          </a:r>
          <a:r>
            <a:rPr lang="it-IT" sz="2300" kern="1200" dirty="0" err="1"/>
            <a:t>uses</a:t>
          </a:r>
          <a:r>
            <a:rPr lang="it-IT" sz="2300" kern="1200" dirty="0"/>
            <a:t> age, sex, </a:t>
          </a:r>
          <a:r>
            <a:rPr lang="it-IT" sz="2300" kern="1200" dirty="0" err="1"/>
            <a:t>height</a:t>
          </a:r>
          <a:r>
            <a:rPr lang="it-IT" sz="2300" kern="1200" dirty="0"/>
            <a:t>, weight and BMI </a:t>
          </a:r>
          <a:r>
            <a:rPr lang="it-IT" sz="2300" kern="1200" dirty="0" err="1"/>
            <a:t>as</a:t>
          </a:r>
          <a:r>
            <a:rPr lang="it-IT" sz="2300" kern="1200" dirty="0"/>
            <a:t> features</a:t>
          </a:r>
          <a:endParaRPr lang="en-GB" sz="2300" kern="1200" dirty="0"/>
        </a:p>
        <a:p>
          <a:pPr marL="228600" lvl="1" indent="-228600" algn="l" defTabSz="1022350">
            <a:lnSpc>
              <a:spcPct val="90000"/>
            </a:lnSpc>
            <a:spcBef>
              <a:spcPct val="0"/>
            </a:spcBef>
            <a:spcAft>
              <a:spcPct val="15000"/>
            </a:spcAft>
            <a:buChar char="•"/>
          </a:pPr>
          <a:r>
            <a:rPr lang="it-IT" sz="2300" kern="1200"/>
            <a:t>MIMIC datasets provide only age and sex</a:t>
          </a:r>
          <a:endParaRPr lang="en-GB" sz="2300" kern="1200"/>
        </a:p>
      </dsp:txBody>
      <dsp:txXfrm rot="-5400000">
        <a:off x="5710999" y="3809303"/>
        <a:ext cx="10086509" cy="1227019"/>
      </dsp:txXfrm>
    </dsp:sp>
    <dsp:sp modelId="{653C3885-109B-4248-B51C-B9881A8B3372}">
      <dsp:nvSpPr>
        <dsp:cNvPr id="0" name=""/>
        <dsp:cNvSpPr/>
      </dsp:nvSpPr>
      <dsp:spPr>
        <a:xfrm>
          <a:off x="0" y="3572951"/>
          <a:ext cx="5710999" cy="1699722"/>
        </a:xfrm>
        <a:prstGeom prst="roundRect">
          <a:avLst/>
        </a:prstGeom>
        <a:solidFill>
          <a:schemeClr val="accent2">
            <a:shade val="80000"/>
            <a:hueOff val="-195317"/>
            <a:satOff val="-9555"/>
            <a:lumOff val="193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it-IT" sz="4000" kern="1200"/>
            <a:t>Demographic features</a:t>
          </a:r>
          <a:endParaRPr lang="en-GB" sz="4000" kern="1200"/>
        </a:p>
      </dsp:txBody>
      <dsp:txXfrm>
        <a:off x="82974" y="3655925"/>
        <a:ext cx="5545051" cy="1533774"/>
      </dsp:txXfrm>
    </dsp:sp>
    <dsp:sp modelId="{9CCA045D-2E60-4B53-9D5A-E3ECA32ACBC3}">
      <dsp:nvSpPr>
        <dsp:cNvPr id="0" name=""/>
        <dsp:cNvSpPr/>
      </dsp:nvSpPr>
      <dsp:spPr>
        <a:xfrm rot="5400000">
          <a:off x="10107554" y="1131076"/>
          <a:ext cx="1359777" cy="10152888"/>
        </a:xfrm>
        <a:prstGeom prst="round2SameRect">
          <a:avLst/>
        </a:prstGeom>
        <a:solidFill>
          <a:schemeClr val="accent2">
            <a:alpha val="90000"/>
            <a:tint val="40000"/>
            <a:hueOff val="0"/>
            <a:satOff val="0"/>
            <a:lumOff val="0"/>
            <a:alphaOff val="0"/>
          </a:schemeClr>
        </a:solidFill>
        <a:ln w="25400" cap="flat" cmpd="sng" algn="ctr">
          <a:solidFill>
            <a:schemeClr val="accent2">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43815" rIns="87630" bIns="43815" numCol="1" spcCol="1270" anchor="ctr" anchorCtr="0">
          <a:noAutofit/>
        </a:bodyPr>
        <a:lstStyle/>
        <a:p>
          <a:pPr marL="228600" lvl="1" indent="-228600" algn="l" defTabSz="1022350">
            <a:lnSpc>
              <a:spcPct val="90000"/>
            </a:lnSpc>
            <a:spcBef>
              <a:spcPct val="0"/>
            </a:spcBef>
            <a:spcAft>
              <a:spcPct val="15000"/>
            </a:spcAft>
            <a:buChar char="•"/>
          </a:pPr>
          <a:r>
            <a:rPr lang="it-IT" sz="2300" kern="1200" dirty="0"/>
            <a:t>MIMIC </a:t>
          </a:r>
          <a:r>
            <a:rPr lang="it-IT" sz="2300" kern="1200" dirty="0" err="1"/>
            <a:t>contains</a:t>
          </a:r>
          <a:r>
            <a:rPr lang="it-IT" sz="2300" kern="1200" dirty="0"/>
            <a:t> </a:t>
          </a:r>
          <a:r>
            <a:rPr lang="it-IT" sz="2300" kern="1200" dirty="0" err="1"/>
            <a:t>only</a:t>
          </a:r>
          <a:r>
            <a:rPr lang="it-IT" sz="2300" kern="1200" dirty="0"/>
            <a:t> data from ICU </a:t>
          </a:r>
          <a:r>
            <a:rPr lang="it-IT" sz="2300" kern="1200" dirty="0" err="1"/>
            <a:t>patients</a:t>
          </a:r>
          <a:r>
            <a:rPr lang="it-IT" sz="2300" kern="1200" dirty="0"/>
            <a:t>, </a:t>
          </a:r>
          <a:r>
            <a:rPr lang="it-IT" sz="2300" kern="1200" dirty="0" err="1"/>
            <a:t>there</a:t>
          </a:r>
          <a:r>
            <a:rPr lang="it-IT" sz="2300" kern="1200" dirty="0"/>
            <a:t> </a:t>
          </a:r>
          <a:r>
            <a:rPr lang="it-IT" sz="2300" kern="1200" dirty="0" err="1"/>
            <a:t>may</a:t>
          </a:r>
          <a:r>
            <a:rPr lang="it-IT" sz="2300" kern="1200" dirty="0"/>
            <a:t> be a small </a:t>
          </a:r>
          <a:r>
            <a:rPr lang="it-IT" sz="2300" kern="1200" dirty="0" err="1"/>
            <a:t>variability</a:t>
          </a:r>
          <a:endParaRPr lang="en-GB" sz="2300" kern="1200" dirty="0"/>
        </a:p>
      </dsp:txBody>
      <dsp:txXfrm rot="-5400000">
        <a:off x="5710999" y="5594011"/>
        <a:ext cx="10086509" cy="1227019"/>
      </dsp:txXfrm>
    </dsp:sp>
    <dsp:sp modelId="{0A1B5D03-5F8B-4679-9A1F-BFC29447DA03}">
      <dsp:nvSpPr>
        <dsp:cNvPr id="0" name=""/>
        <dsp:cNvSpPr/>
      </dsp:nvSpPr>
      <dsp:spPr>
        <a:xfrm>
          <a:off x="0" y="5357659"/>
          <a:ext cx="5710999" cy="1699722"/>
        </a:xfrm>
        <a:prstGeom prst="roundRect">
          <a:avLst/>
        </a:prstGeom>
        <a:solidFill>
          <a:schemeClr val="accent2">
            <a:shade val="80000"/>
            <a:hueOff val="-292976"/>
            <a:satOff val="-14332"/>
            <a:lumOff val="289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76200" rIns="152400" bIns="76200" numCol="1" spcCol="1270" anchor="ctr" anchorCtr="0">
          <a:noAutofit/>
        </a:bodyPr>
        <a:lstStyle/>
        <a:p>
          <a:pPr marL="0" lvl="0" indent="0" algn="ctr" defTabSz="1778000">
            <a:lnSpc>
              <a:spcPct val="90000"/>
            </a:lnSpc>
            <a:spcBef>
              <a:spcPct val="0"/>
            </a:spcBef>
            <a:spcAft>
              <a:spcPct val="35000"/>
            </a:spcAft>
            <a:buNone/>
          </a:pPr>
          <a:r>
            <a:rPr lang="it-IT" sz="4000" kern="1200"/>
            <a:t>Is MIMIC sufficient?</a:t>
          </a:r>
          <a:endParaRPr lang="en-GB" sz="4000" kern="1200"/>
        </a:p>
      </dsp:txBody>
      <dsp:txXfrm>
        <a:off x="82974" y="5440633"/>
        <a:ext cx="5545051" cy="1533774"/>
      </dsp:txXfrm>
    </dsp:sp>
  </dsp:spTree>
</dsp:drawing>
</file>

<file path=ppt/diagrams/drawing2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238A49-CE56-4F73-8558-F96993C87957}">
      <dsp:nvSpPr>
        <dsp:cNvPr id="0" name=""/>
        <dsp:cNvSpPr/>
      </dsp:nvSpPr>
      <dsp:spPr>
        <a:xfrm>
          <a:off x="147383" y="1800533"/>
          <a:ext cx="4194819" cy="3459848"/>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it-IT" sz="2200" kern="1200" dirty="0" err="1"/>
            <a:t>We</a:t>
          </a:r>
          <a:r>
            <a:rPr lang="it-IT" sz="2200" kern="1200" dirty="0"/>
            <a:t> </a:t>
          </a:r>
          <a:r>
            <a:rPr lang="it-IT" sz="2200" kern="1200" dirty="0" err="1"/>
            <a:t>expect</a:t>
          </a:r>
          <a:r>
            <a:rPr lang="it-IT" sz="2200" kern="1200" dirty="0"/>
            <a:t> the </a:t>
          </a:r>
          <a:r>
            <a:rPr lang="it-IT" sz="2200" kern="1200" dirty="0" err="1"/>
            <a:t>same</a:t>
          </a:r>
          <a:r>
            <a:rPr lang="it-IT" sz="2200" kern="1200" dirty="0"/>
            <a:t> </a:t>
          </a:r>
          <a:r>
            <a:rPr lang="it-IT" sz="2200" kern="1200" dirty="0" err="1"/>
            <a:t>bands</a:t>
          </a:r>
          <a:r>
            <a:rPr lang="it-IT" sz="2200" kern="1200" dirty="0"/>
            <a:t> of PPG</a:t>
          </a:r>
          <a:endParaRPr lang="en-GB" sz="2200" kern="1200" dirty="0"/>
        </a:p>
        <a:p>
          <a:pPr marL="228600" lvl="1" indent="-228600" algn="l" defTabSz="977900">
            <a:lnSpc>
              <a:spcPct val="90000"/>
            </a:lnSpc>
            <a:spcBef>
              <a:spcPct val="0"/>
            </a:spcBef>
            <a:spcAft>
              <a:spcPct val="15000"/>
            </a:spcAft>
            <a:buChar char="•"/>
          </a:pPr>
          <a:r>
            <a:rPr lang="it-IT" sz="2200" kern="1200" dirty="0"/>
            <a:t>10 </a:t>
          </a:r>
          <a:r>
            <a:rPr lang="it-IT" sz="2200" kern="1200" dirty="0" err="1"/>
            <a:t>levels</a:t>
          </a:r>
          <a:r>
            <a:rPr lang="it-IT" sz="2200" kern="1200" dirty="0"/>
            <a:t> of Daubechies-8 DWT</a:t>
          </a:r>
          <a:endParaRPr lang="en-GB" sz="2200" kern="1200" dirty="0"/>
        </a:p>
      </dsp:txBody>
      <dsp:txXfrm>
        <a:off x="227004" y="1880154"/>
        <a:ext cx="4035577" cy="2559210"/>
      </dsp:txXfrm>
    </dsp:sp>
    <dsp:sp modelId="{665410FA-9F26-457C-B610-25AF271E315C}">
      <dsp:nvSpPr>
        <dsp:cNvPr id="0" name=""/>
        <dsp:cNvSpPr/>
      </dsp:nvSpPr>
      <dsp:spPr>
        <a:xfrm>
          <a:off x="2475021" y="2517744"/>
          <a:ext cx="4783907" cy="4783907"/>
        </a:xfrm>
        <a:prstGeom prst="leftCircularArrow">
          <a:avLst>
            <a:gd name="adj1" fmla="val 3482"/>
            <a:gd name="adj2" fmla="val 431837"/>
            <a:gd name="adj3" fmla="val 2207348"/>
            <a:gd name="adj4" fmla="val 9024489"/>
            <a:gd name="adj5" fmla="val 406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709E48B-5817-45C7-9028-17ACA7A19A91}">
      <dsp:nvSpPr>
        <dsp:cNvPr id="0" name=""/>
        <dsp:cNvSpPr/>
      </dsp:nvSpPr>
      <dsp:spPr>
        <a:xfrm>
          <a:off x="1079565" y="4518986"/>
          <a:ext cx="3728728" cy="1482792"/>
        </a:xfrm>
        <a:prstGeom prst="roundRect">
          <a:avLst>
            <a:gd name="adj" fmla="val 1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it-IT" sz="3600" kern="1200"/>
            <a:t>Wavelet decomposition</a:t>
          </a:r>
          <a:endParaRPr lang="en-GB" sz="3600" kern="1200"/>
        </a:p>
      </dsp:txBody>
      <dsp:txXfrm>
        <a:off x="1122994" y="4562415"/>
        <a:ext cx="3641870" cy="1395934"/>
      </dsp:txXfrm>
    </dsp:sp>
    <dsp:sp modelId="{FD0DF88E-43F7-4CC2-96D6-AB4341130B9A}">
      <dsp:nvSpPr>
        <dsp:cNvPr id="0" name=""/>
        <dsp:cNvSpPr/>
      </dsp:nvSpPr>
      <dsp:spPr>
        <a:xfrm>
          <a:off x="5601488" y="1800533"/>
          <a:ext cx="4194819" cy="3459848"/>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376715"/>
              <a:satOff val="-39388"/>
              <a:lumOff val="377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it-IT" sz="2200" kern="1200" dirty="0" err="1"/>
            <a:t>Actually</a:t>
          </a:r>
          <a:r>
            <a:rPr lang="it-IT" sz="2200" kern="1200" dirty="0"/>
            <a:t> </a:t>
          </a:r>
          <a:r>
            <a:rPr lang="it-IT" sz="2200" kern="1200" dirty="0" err="1"/>
            <a:t>same</a:t>
          </a:r>
          <a:r>
            <a:rPr lang="it-IT" sz="2200" kern="1200" dirty="0"/>
            <a:t> </a:t>
          </a:r>
          <a:r>
            <a:rPr lang="it-IT" sz="2200" kern="1200" dirty="0" err="1"/>
            <a:t>bands</a:t>
          </a:r>
          <a:r>
            <a:rPr lang="it-IT" sz="2200" kern="1200" dirty="0"/>
            <a:t> of PPG</a:t>
          </a:r>
          <a:endParaRPr lang="en-GB" sz="2200" kern="1200" dirty="0"/>
        </a:p>
        <a:p>
          <a:pPr marL="228600" lvl="1" indent="-228600" algn="l" defTabSz="977900">
            <a:lnSpc>
              <a:spcPct val="90000"/>
            </a:lnSpc>
            <a:spcBef>
              <a:spcPct val="0"/>
            </a:spcBef>
            <a:spcAft>
              <a:spcPct val="15000"/>
            </a:spcAft>
            <a:buChar char="•"/>
          </a:pPr>
          <a:r>
            <a:rPr lang="it-IT" sz="2200" kern="1200" dirty="0"/>
            <a:t>for ABP, </a:t>
          </a:r>
          <a:r>
            <a:rPr lang="it-IT" sz="2200" kern="1200" dirty="0" err="1"/>
            <a:t>highest</a:t>
          </a:r>
          <a:r>
            <a:rPr lang="it-IT" sz="2200" kern="1200" dirty="0"/>
            <a:t> </a:t>
          </a:r>
          <a:r>
            <a:rPr lang="it-IT" sz="2200" kern="1200" dirty="0" err="1"/>
            <a:t>bands</a:t>
          </a:r>
          <a:r>
            <a:rPr lang="it-IT" sz="2200" kern="1200" dirty="0"/>
            <a:t> are just </a:t>
          </a:r>
          <a:r>
            <a:rPr lang="it-IT" sz="2200" kern="1200" dirty="0" err="1"/>
            <a:t>noise</a:t>
          </a:r>
          <a:endParaRPr lang="en-GB" sz="2200" kern="1200" dirty="0"/>
        </a:p>
        <a:p>
          <a:pPr marL="228600" lvl="1" indent="-228600" algn="l" defTabSz="977900">
            <a:lnSpc>
              <a:spcPct val="90000"/>
            </a:lnSpc>
            <a:spcBef>
              <a:spcPct val="0"/>
            </a:spcBef>
            <a:spcAft>
              <a:spcPct val="15000"/>
            </a:spcAft>
            <a:buChar char="•"/>
          </a:pPr>
          <a:r>
            <a:rPr lang="it-IT" sz="2200" kern="1200" dirty="0"/>
            <a:t>The </a:t>
          </a:r>
          <a:r>
            <a:rPr lang="it-IT" sz="2200" kern="1200" dirty="0" err="1"/>
            <a:t>same</a:t>
          </a:r>
          <a:r>
            <a:rPr lang="it-IT" sz="2200" kern="1200" dirty="0"/>
            <a:t> filter of PPG can be </a:t>
          </a:r>
          <a:r>
            <a:rPr lang="it-IT" sz="2200" kern="1200" dirty="0" err="1"/>
            <a:t>used</a:t>
          </a:r>
          <a:endParaRPr lang="en-GB" sz="2200" kern="1200" dirty="0"/>
        </a:p>
      </dsp:txBody>
      <dsp:txXfrm>
        <a:off x="5681109" y="2621550"/>
        <a:ext cx="4035577" cy="2559210"/>
      </dsp:txXfrm>
    </dsp:sp>
    <dsp:sp modelId="{1BB48200-2E91-4CF6-9F5F-8E6F474F22EA}">
      <dsp:nvSpPr>
        <dsp:cNvPr id="0" name=""/>
        <dsp:cNvSpPr/>
      </dsp:nvSpPr>
      <dsp:spPr>
        <a:xfrm>
          <a:off x="7894169" y="-376394"/>
          <a:ext cx="5319912" cy="5319912"/>
        </a:xfrm>
        <a:prstGeom prst="circularArrow">
          <a:avLst>
            <a:gd name="adj1" fmla="val 3131"/>
            <a:gd name="adj2" fmla="val 385109"/>
            <a:gd name="adj3" fmla="val 19439380"/>
            <a:gd name="adj4" fmla="val 12575511"/>
            <a:gd name="adj5" fmla="val 3653"/>
          </a:avLst>
        </a:prstGeom>
        <a:solidFill>
          <a:schemeClr val="accent1">
            <a:shade val="90000"/>
            <a:hueOff val="569096"/>
            <a:satOff val="-54641"/>
            <a:lumOff val="5374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144566-5500-436A-AE73-785F70463C36}">
      <dsp:nvSpPr>
        <dsp:cNvPr id="0" name=""/>
        <dsp:cNvSpPr/>
      </dsp:nvSpPr>
      <dsp:spPr>
        <a:xfrm>
          <a:off x="6533670" y="1059137"/>
          <a:ext cx="3728728" cy="1482792"/>
        </a:xfrm>
        <a:prstGeom prst="roundRect">
          <a:avLst>
            <a:gd name="adj" fmla="val 10000"/>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it-IT" sz="3600" kern="1200" dirty="0" err="1"/>
            <a:t>Result</a:t>
          </a:r>
          <a:r>
            <a:rPr lang="it-IT" sz="3600" kern="1200" dirty="0"/>
            <a:t> </a:t>
          </a:r>
          <a:r>
            <a:rPr lang="it-IT" sz="3600" kern="1200" dirty="0" err="1"/>
            <a:t>is</a:t>
          </a:r>
          <a:r>
            <a:rPr lang="it-IT" sz="3600" kern="1200" dirty="0"/>
            <a:t> </a:t>
          </a:r>
          <a:r>
            <a:rPr lang="it-IT" sz="3600" kern="1200" dirty="0" err="1"/>
            <a:t>coherent</a:t>
          </a:r>
          <a:endParaRPr lang="en-GB" sz="3600" kern="1200" dirty="0"/>
        </a:p>
      </dsp:txBody>
      <dsp:txXfrm>
        <a:off x="6577099" y="1102566"/>
        <a:ext cx="3641870" cy="1395934"/>
      </dsp:txXfrm>
    </dsp:sp>
    <dsp:sp modelId="{D83B486A-E06F-494E-97AA-E96C3EF46D52}">
      <dsp:nvSpPr>
        <dsp:cNvPr id="0" name=""/>
        <dsp:cNvSpPr/>
      </dsp:nvSpPr>
      <dsp:spPr>
        <a:xfrm>
          <a:off x="11055593" y="1800533"/>
          <a:ext cx="4194819" cy="3459848"/>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376715"/>
              <a:satOff val="-39388"/>
              <a:lumOff val="3771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it-IT" sz="2200" kern="1200" dirty="0"/>
            <a:t>Store the </a:t>
          </a:r>
          <a:r>
            <a:rPr lang="it-IT" sz="2200" kern="1200" dirty="0" err="1"/>
            <a:t>mean</a:t>
          </a:r>
          <a:r>
            <a:rPr lang="it-IT" sz="2200" kern="1200" dirty="0"/>
            <a:t> of </a:t>
          </a:r>
          <a:r>
            <a:rPr lang="it-IT" sz="2200" kern="1200" dirty="0" err="1"/>
            <a:t>raw</a:t>
          </a:r>
          <a:r>
            <a:rPr lang="it-IT" sz="2200" kern="1200" dirty="0"/>
            <a:t> </a:t>
          </a:r>
          <a:r>
            <a:rPr lang="it-IT" sz="2200" kern="1200" dirty="0" err="1"/>
            <a:t>signal</a:t>
          </a:r>
          <a:r>
            <a:rPr lang="it-IT" sz="2200" kern="1200" dirty="0"/>
            <a:t> and </a:t>
          </a:r>
          <a:r>
            <a:rPr lang="it-IT" sz="2200" kern="1200" dirty="0" err="1"/>
            <a:t>add</a:t>
          </a:r>
          <a:r>
            <a:rPr lang="it-IT" sz="2200" kern="1200" dirty="0"/>
            <a:t> </a:t>
          </a:r>
          <a:r>
            <a:rPr lang="it-IT" sz="2200" kern="1200" dirty="0" err="1"/>
            <a:t>it</a:t>
          </a:r>
          <a:r>
            <a:rPr lang="it-IT" sz="2200" kern="1200" dirty="0"/>
            <a:t> back to the </a:t>
          </a:r>
          <a:r>
            <a:rPr lang="it-IT" sz="2200" kern="1200" dirty="0" err="1"/>
            <a:t>filtered</a:t>
          </a:r>
          <a:r>
            <a:rPr lang="it-IT" sz="2200" kern="1200" dirty="0"/>
            <a:t> </a:t>
          </a:r>
          <a:r>
            <a:rPr lang="it-IT" sz="2200" kern="1200" dirty="0" err="1"/>
            <a:t>signal</a:t>
          </a:r>
          <a:endParaRPr lang="en-GB" sz="2200" kern="1200" dirty="0"/>
        </a:p>
      </dsp:txBody>
      <dsp:txXfrm>
        <a:off x="11135214" y="1880154"/>
        <a:ext cx="4035577" cy="2559210"/>
      </dsp:txXfrm>
    </dsp:sp>
    <dsp:sp modelId="{2058D1EF-CC1E-4391-B203-381022C79806}">
      <dsp:nvSpPr>
        <dsp:cNvPr id="0" name=""/>
        <dsp:cNvSpPr/>
      </dsp:nvSpPr>
      <dsp:spPr>
        <a:xfrm>
          <a:off x="11987775" y="4518986"/>
          <a:ext cx="3728728" cy="1482792"/>
        </a:xfrm>
        <a:prstGeom prst="roundRect">
          <a:avLst>
            <a:gd name="adj" fmla="val 10000"/>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45720" rIns="68580" bIns="45720" numCol="1" spcCol="1270" anchor="ctr" anchorCtr="0">
          <a:noAutofit/>
        </a:bodyPr>
        <a:lstStyle/>
        <a:p>
          <a:pPr marL="0" lvl="0" indent="0" algn="ctr" defTabSz="1600200">
            <a:lnSpc>
              <a:spcPct val="90000"/>
            </a:lnSpc>
            <a:spcBef>
              <a:spcPct val="0"/>
            </a:spcBef>
            <a:spcAft>
              <a:spcPct val="35000"/>
            </a:spcAft>
            <a:buNone/>
          </a:pPr>
          <a:r>
            <a:rPr lang="it-IT" sz="3600" kern="1200" dirty="0"/>
            <a:t>Mean </a:t>
          </a:r>
          <a:r>
            <a:rPr lang="it-IT" sz="3600" kern="1200" dirty="0" err="1"/>
            <a:t>restoration</a:t>
          </a:r>
          <a:endParaRPr lang="en-GB" sz="3600" kern="1200" dirty="0"/>
        </a:p>
      </dsp:txBody>
      <dsp:txXfrm>
        <a:off x="12031204" y="4562415"/>
        <a:ext cx="3641870" cy="1395934"/>
      </dsp:txXfrm>
    </dsp:sp>
  </dsp:spTree>
</dsp:drawing>
</file>

<file path=ppt/diagrams/drawing2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964A47-7613-4056-B2F1-253A6CACF0C4}">
      <dsp:nvSpPr>
        <dsp:cNvPr id="0" name=""/>
        <dsp:cNvSpPr/>
      </dsp:nvSpPr>
      <dsp:spPr>
        <a:xfrm>
          <a:off x="14158" y="256708"/>
          <a:ext cx="4120892" cy="1620000"/>
        </a:xfrm>
        <a:prstGeom prst="chevron">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it-IT" sz="3000" kern="1200"/>
            <a:t>Estimate distribution</a:t>
          </a:r>
          <a:endParaRPr lang="en-GB" sz="3000" kern="1200"/>
        </a:p>
      </dsp:txBody>
      <dsp:txXfrm>
        <a:off x="824158" y="256708"/>
        <a:ext cx="2500892" cy="1620000"/>
      </dsp:txXfrm>
    </dsp:sp>
    <dsp:sp modelId="{1EC9D254-D470-4C1A-8E54-27FA98892770}">
      <dsp:nvSpPr>
        <dsp:cNvPr id="0" name=""/>
        <dsp:cNvSpPr/>
      </dsp:nvSpPr>
      <dsp:spPr>
        <a:xfrm>
          <a:off x="14158" y="2079208"/>
          <a:ext cx="3296714" cy="47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333500">
            <a:lnSpc>
              <a:spcPct val="90000"/>
            </a:lnSpc>
            <a:spcBef>
              <a:spcPct val="0"/>
            </a:spcBef>
            <a:spcAft>
              <a:spcPct val="15000"/>
            </a:spcAft>
            <a:buChar char="•"/>
          </a:pPr>
          <a:r>
            <a:rPr lang="it-IT" sz="3000" kern="1200"/>
            <a:t>For both SBP and DBP</a:t>
          </a:r>
          <a:endParaRPr lang="en-GB" sz="3000" kern="1200"/>
        </a:p>
        <a:p>
          <a:pPr marL="285750" lvl="1" indent="-285750" algn="l" defTabSz="1333500">
            <a:lnSpc>
              <a:spcPct val="90000"/>
            </a:lnSpc>
            <a:spcBef>
              <a:spcPct val="0"/>
            </a:spcBef>
            <a:spcAft>
              <a:spcPct val="15000"/>
            </a:spcAft>
            <a:buChar char="•"/>
          </a:pPr>
          <a:r>
            <a:rPr lang="it-IT" sz="3000" kern="1200"/>
            <a:t>Using histogram</a:t>
          </a:r>
          <a:endParaRPr lang="en-GB" sz="3000" kern="1200"/>
        </a:p>
      </dsp:txBody>
      <dsp:txXfrm>
        <a:off x="14158" y="2079208"/>
        <a:ext cx="3296714" cy="4725000"/>
      </dsp:txXfrm>
    </dsp:sp>
    <dsp:sp modelId="{B298F00B-EB7F-4DC7-B505-BE326CD2D6B6}">
      <dsp:nvSpPr>
        <dsp:cNvPr id="0" name=""/>
        <dsp:cNvSpPr/>
      </dsp:nvSpPr>
      <dsp:spPr>
        <a:xfrm>
          <a:off x="3919051" y="256708"/>
          <a:ext cx="4120892" cy="1620000"/>
        </a:xfrm>
        <a:prstGeom prst="chevron">
          <a:avLst/>
        </a:prstGeom>
        <a:solidFill>
          <a:schemeClr val="accent2">
            <a:shade val="50000"/>
            <a:hueOff val="-165517"/>
            <a:satOff val="-9872"/>
            <a:lumOff val="245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it-IT" sz="3000" kern="1200"/>
            <a:t>Division in subranges</a:t>
          </a:r>
          <a:endParaRPr lang="en-GB" sz="3000" kern="1200"/>
        </a:p>
      </dsp:txBody>
      <dsp:txXfrm>
        <a:off x="4729051" y="256708"/>
        <a:ext cx="2500892" cy="1620000"/>
      </dsp:txXfrm>
    </dsp:sp>
    <dsp:sp modelId="{DBF3EF88-C310-492C-8E27-16EEB140E471}">
      <dsp:nvSpPr>
        <dsp:cNvPr id="0" name=""/>
        <dsp:cNvSpPr/>
      </dsp:nvSpPr>
      <dsp:spPr>
        <a:xfrm>
          <a:off x="3919051" y="2079208"/>
          <a:ext cx="3296714" cy="47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333500">
            <a:lnSpc>
              <a:spcPct val="90000"/>
            </a:lnSpc>
            <a:spcBef>
              <a:spcPct val="0"/>
            </a:spcBef>
            <a:spcAft>
              <a:spcPct val="15000"/>
            </a:spcAft>
            <a:buChar char="•"/>
          </a:pPr>
          <a:r>
            <a:rPr lang="it-IT" sz="3000" kern="1200" dirty="0" err="1"/>
            <a:t>Number</a:t>
          </a:r>
          <a:r>
            <a:rPr lang="it-IT" sz="3000" kern="1200" dirty="0"/>
            <a:t> of </a:t>
          </a:r>
          <a:r>
            <a:rPr lang="it-IT" sz="3000" kern="1200" dirty="0" err="1"/>
            <a:t>bins</a:t>
          </a:r>
          <a:r>
            <a:rPr lang="it-IT" sz="3000" kern="1200" dirty="0"/>
            <a:t> of </a:t>
          </a:r>
          <a:r>
            <a:rPr lang="it-IT" sz="3000" kern="1200" dirty="0" err="1"/>
            <a:t>histogram</a:t>
          </a:r>
          <a:endParaRPr lang="en-GB" sz="3000" kern="1200" dirty="0"/>
        </a:p>
        <a:p>
          <a:pPr marL="285750" lvl="1" indent="-285750" algn="l" defTabSz="1333500">
            <a:lnSpc>
              <a:spcPct val="90000"/>
            </a:lnSpc>
            <a:spcBef>
              <a:spcPct val="0"/>
            </a:spcBef>
            <a:spcAft>
              <a:spcPct val="15000"/>
            </a:spcAft>
            <a:buChar char="•"/>
          </a:pPr>
          <a:r>
            <a:rPr lang="it-IT" sz="3000" kern="1200" dirty="0"/>
            <a:t>After some </a:t>
          </a:r>
          <a:r>
            <a:rPr lang="it-IT" sz="3000" kern="1200" dirty="0" err="1"/>
            <a:t>tries</a:t>
          </a:r>
          <a:r>
            <a:rPr lang="it-IT" sz="3000" kern="1200" dirty="0"/>
            <a:t>, 50 </a:t>
          </a:r>
          <a:r>
            <a:rPr lang="it-IT" sz="3000" kern="1200" dirty="0" err="1"/>
            <a:t>was</a:t>
          </a:r>
          <a:r>
            <a:rPr lang="it-IT" sz="3000" kern="1200" dirty="0"/>
            <a:t> the best</a:t>
          </a:r>
          <a:endParaRPr lang="en-GB" sz="3000" kern="1200" dirty="0"/>
        </a:p>
      </dsp:txBody>
      <dsp:txXfrm>
        <a:off x="3919051" y="2079208"/>
        <a:ext cx="3296714" cy="4725000"/>
      </dsp:txXfrm>
    </dsp:sp>
    <dsp:sp modelId="{7400D10D-745B-46C1-A1D3-C8D55AD45378}">
      <dsp:nvSpPr>
        <dsp:cNvPr id="0" name=""/>
        <dsp:cNvSpPr/>
      </dsp:nvSpPr>
      <dsp:spPr>
        <a:xfrm>
          <a:off x="7823944" y="256708"/>
          <a:ext cx="4120892" cy="1620000"/>
        </a:xfrm>
        <a:prstGeom prst="chevron">
          <a:avLst/>
        </a:prstGeom>
        <a:solidFill>
          <a:srgbClr val="DBAAA5"/>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it-IT" sz="3000" kern="1200" dirty="0" err="1"/>
            <a:t>Subrange</a:t>
          </a:r>
          <a:r>
            <a:rPr lang="it-IT" sz="3000" kern="1200" dirty="0"/>
            <a:t> </a:t>
          </a:r>
          <a:r>
            <a:rPr lang="it-IT" sz="3000" kern="1200" dirty="0" err="1"/>
            <a:t>equalization</a:t>
          </a:r>
          <a:endParaRPr lang="en-GB" sz="3000" kern="1200" dirty="0"/>
        </a:p>
      </dsp:txBody>
      <dsp:txXfrm>
        <a:off x="8633944" y="256708"/>
        <a:ext cx="2500892" cy="1620000"/>
      </dsp:txXfrm>
    </dsp:sp>
    <dsp:sp modelId="{E413DF56-FE3E-4A66-90C3-D46DC5489321}">
      <dsp:nvSpPr>
        <dsp:cNvPr id="0" name=""/>
        <dsp:cNvSpPr/>
      </dsp:nvSpPr>
      <dsp:spPr>
        <a:xfrm>
          <a:off x="7823944" y="2079208"/>
          <a:ext cx="3296714" cy="47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333500">
            <a:lnSpc>
              <a:spcPct val="90000"/>
            </a:lnSpc>
            <a:spcBef>
              <a:spcPct val="0"/>
            </a:spcBef>
            <a:spcAft>
              <a:spcPct val="15000"/>
            </a:spcAft>
            <a:buChar char="•"/>
          </a:pPr>
          <a:r>
            <a:rPr lang="it-IT" sz="3000" kern="1200" dirty="0"/>
            <a:t>Compute minimum </a:t>
          </a:r>
          <a:r>
            <a:rPr lang="it-IT" sz="3000" kern="1200" dirty="0" err="1"/>
            <a:t>count</a:t>
          </a:r>
          <a:r>
            <a:rPr lang="it-IT" sz="3000" kern="1200" dirty="0"/>
            <a:t> </a:t>
          </a:r>
          <a:r>
            <a:rPr lang="it-IT" sz="3000" kern="1200" dirty="0" err="1"/>
            <a:t>c_min</a:t>
          </a:r>
          <a:r>
            <a:rPr lang="it-IT" sz="3000" kern="1200" dirty="0"/>
            <a:t> </a:t>
          </a:r>
          <a:r>
            <a:rPr lang="it-IT" sz="3000" kern="1200" dirty="0" err="1"/>
            <a:t>among</a:t>
          </a:r>
          <a:r>
            <a:rPr lang="it-IT" sz="3000" kern="1200" dirty="0"/>
            <a:t> </a:t>
          </a:r>
          <a:r>
            <a:rPr lang="it-IT" sz="3000" kern="1200" dirty="0" err="1"/>
            <a:t>subranges</a:t>
          </a:r>
          <a:endParaRPr lang="en-GB" sz="3000" kern="1200" dirty="0"/>
        </a:p>
        <a:p>
          <a:pPr marL="285750" lvl="1" indent="-285750" algn="l" defTabSz="1333500">
            <a:lnSpc>
              <a:spcPct val="90000"/>
            </a:lnSpc>
            <a:spcBef>
              <a:spcPct val="0"/>
            </a:spcBef>
            <a:spcAft>
              <a:spcPct val="15000"/>
            </a:spcAft>
            <a:buChar char="•"/>
          </a:pPr>
          <a:r>
            <a:rPr lang="it-IT" sz="3000" kern="1200" dirty="0" err="1"/>
            <a:t>Truncate</a:t>
          </a:r>
          <a:r>
            <a:rPr lang="it-IT" sz="3000" kern="1200" dirty="0"/>
            <a:t> data of </a:t>
          </a:r>
          <a:r>
            <a:rPr lang="it-IT" sz="3000" kern="1200" dirty="0" err="1"/>
            <a:t>each</a:t>
          </a:r>
          <a:r>
            <a:rPr lang="it-IT" sz="3000" kern="1200" dirty="0"/>
            <a:t> </a:t>
          </a:r>
          <a:r>
            <a:rPr lang="it-IT" sz="3000" kern="1200" dirty="0" err="1"/>
            <a:t>subrange</a:t>
          </a:r>
          <a:r>
            <a:rPr lang="it-IT" sz="3000" kern="1200" dirty="0"/>
            <a:t> to match </a:t>
          </a:r>
          <a:r>
            <a:rPr lang="it-IT" sz="3000" kern="1200" dirty="0" err="1"/>
            <a:t>c_min</a:t>
          </a:r>
          <a:endParaRPr lang="en-GB" sz="3000" kern="1200" dirty="0"/>
        </a:p>
      </dsp:txBody>
      <dsp:txXfrm>
        <a:off x="7823944" y="2079208"/>
        <a:ext cx="3296714" cy="4725000"/>
      </dsp:txXfrm>
    </dsp:sp>
    <dsp:sp modelId="{E5045364-2772-4C74-A550-988D25B75555}">
      <dsp:nvSpPr>
        <dsp:cNvPr id="0" name=""/>
        <dsp:cNvSpPr/>
      </dsp:nvSpPr>
      <dsp:spPr>
        <a:xfrm>
          <a:off x="11728836" y="256708"/>
          <a:ext cx="4120892" cy="1620000"/>
        </a:xfrm>
        <a:prstGeom prst="chevron">
          <a:avLst/>
        </a:prstGeom>
        <a:solidFill>
          <a:schemeClr val="accent2">
            <a:shade val="50000"/>
            <a:hueOff val="-165517"/>
            <a:satOff val="-9872"/>
            <a:lumOff val="245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015" tIns="40005" rIns="40005" bIns="40005" numCol="1" spcCol="1270" anchor="ctr" anchorCtr="0">
          <a:noAutofit/>
        </a:bodyPr>
        <a:lstStyle/>
        <a:p>
          <a:pPr marL="0" lvl="0" indent="0" algn="ctr" defTabSz="1333500">
            <a:lnSpc>
              <a:spcPct val="90000"/>
            </a:lnSpc>
            <a:spcBef>
              <a:spcPct val="0"/>
            </a:spcBef>
            <a:spcAft>
              <a:spcPct val="35000"/>
            </a:spcAft>
            <a:buNone/>
          </a:pPr>
          <a:r>
            <a:rPr lang="it-IT" sz="3000" kern="1200"/>
            <a:t>Only on training set</a:t>
          </a:r>
          <a:endParaRPr lang="en-GB" sz="3000" kern="1200"/>
        </a:p>
      </dsp:txBody>
      <dsp:txXfrm>
        <a:off x="12538836" y="256708"/>
        <a:ext cx="2500892" cy="1620000"/>
      </dsp:txXfrm>
    </dsp:sp>
    <dsp:sp modelId="{1B556D7A-5036-4B3C-8E58-3FD51FD648B2}">
      <dsp:nvSpPr>
        <dsp:cNvPr id="0" name=""/>
        <dsp:cNvSpPr/>
      </dsp:nvSpPr>
      <dsp:spPr>
        <a:xfrm>
          <a:off x="11728836" y="2079208"/>
          <a:ext cx="3296714" cy="472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285750" lvl="1" indent="-285750" algn="l" defTabSz="1333500">
            <a:lnSpc>
              <a:spcPct val="90000"/>
            </a:lnSpc>
            <a:spcBef>
              <a:spcPct val="0"/>
            </a:spcBef>
            <a:spcAft>
              <a:spcPct val="15000"/>
            </a:spcAft>
            <a:buChar char="•"/>
          </a:pPr>
          <a:r>
            <a:rPr lang="it-IT" sz="3000" kern="1200"/>
            <a:t>Test set is to be considered «unknown» until the end </a:t>
          </a:r>
          <a:endParaRPr lang="en-GB" sz="3000" kern="1200"/>
        </a:p>
      </dsp:txBody>
      <dsp:txXfrm>
        <a:off x="11728836" y="2079208"/>
        <a:ext cx="3296714" cy="4725000"/>
      </dsp:txXfrm>
    </dsp:sp>
  </dsp:spTree>
</dsp:drawing>
</file>

<file path=ppt/diagrams/drawing2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727277-E509-40BC-A7BC-C5DF693D6BD6}">
      <dsp:nvSpPr>
        <dsp:cNvPr id="0" name=""/>
        <dsp:cNvSpPr/>
      </dsp:nvSpPr>
      <dsp:spPr>
        <a:xfrm>
          <a:off x="4686" y="1294874"/>
          <a:ext cx="4833693" cy="1208423"/>
        </a:xfrm>
        <a:prstGeom prst="roundRect">
          <a:avLst>
            <a:gd name="adj" fmla="val 10000"/>
          </a:avLst>
        </a:prstGeom>
        <a:solidFill>
          <a:schemeClr val="accent1">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it-IT" sz="3000" kern="1200"/>
            <a:t>MIMIC may be insufficient</a:t>
          </a:r>
          <a:endParaRPr lang="en-GB" sz="3000" kern="1200"/>
        </a:p>
      </dsp:txBody>
      <dsp:txXfrm>
        <a:off x="40080" y="1330268"/>
        <a:ext cx="4762905" cy="1137635"/>
      </dsp:txXfrm>
    </dsp:sp>
    <dsp:sp modelId="{F51153CA-2DF3-4E8B-AA2A-EAE1DA3842CC}">
      <dsp:nvSpPr>
        <dsp:cNvPr id="0" name=""/>
        <dsp:cNvSpPr/>
      </dsp:nvSpPr>
      <dsp:spPr>
        <a:xfrm rot="5400000">
          <a:off x="2315796" y="2609035"/>
          <a:ext cx="211474" cy="211474"/>
        </a:xfrm>
        <a:prstGeom prst="rightArrow">
          <a:avLst>
            <a:gd name="adj1" fmla="val 66700"/>
            <a:gd name="adj2" fmla="val 50000"/>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538394F-0CD1-4240-AAE9-015336DD6D7D}">
      <dsp:nvSpPr>
        <dsp:cNvPr id="0" name=""/>
        <dsp:cNvSpPr/>
      </dsp:nvSpPr>
      <dsp:spPr>
        <a:xfrm>
          <a:off x="4686" y="2926246"/>
          <a:ext cx="4833693" cy="1208423"/>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it-IT" sz="2700" kern="1200"/>
            <a:t>Only patients in ICU -&gt; less variability</a:t>
          </a:r>
          <a:endParaRPr lang="en-GB" sz="2700" kern="1200"/>
        </a:p>
      </dsp:txBody>
      <dsp:txXfrm>
        <a:off x="40080" y="2961640"/>
        <a:ext cx="4762905" cy="1137635"/>
      </dsp:txXfrm>
    </dsp:sp>
    <dsp:sp modelId="{7177ED4A-00A8-4C37-BFD5-D23325A14AB7}">
      <dsp:nvSpPr>
        <dsp:cNvPr id="0" name=""/>
        <dsp:cNvSpPr/>
      </dsp:nvSpPr>
      <dsp:spPr>
        <a:xfrm rot="5400000">
          <a:off x="2315796" y="4240406"/>
          <a:ext cx="211474" cy="211474"/>
        </a:xfrm>
        <a:prstGeom prst="rightArrow">
          <a:avLst>
            <a:gd name="adj1" fmla="val 66700"/>
            <a:gd name="adj2" fmla="val 50000"/>
          </a:avLst>
        </a:prstGeom>
        <a:solidFill>
          <a:schemeClr val="accent1">
            <a:shade val="90000"/>
            <a:hueOff val="108767"/>
            <a:satOff val="-10707"/>
            <a:lumOff val="8034"/>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8912F3B-5398-478C-8846-9E4A61EF8387}">
      <dsp:nvSpPr>
        <dsp:cNvPr id="0" name=""/>
        <dsp:cNvSpPr/>
      </dsp:nvSpPr>
      <dsp:spPr>
        <a:xfrm>
          <a:off x="4686" y="4557617"/>
          <a:ext cx="4833693" cy="1208423"/>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it-IT" sz="2700" kern="1200"/>
            <a:t>No demographic features (only age and sex)</a:t>
          </a:r>
          <a:endParaRPr lang="en-GB" sz="2700" kern="1200"/>
        </a:p>
      </dsp:txBody>
      <dsp:txXfrm>
        <a:off x="40080" y="4593011"/>
        <a:ext cx="4762905" cy="1137635"/>
      </dsp:txXfrm>
    </dsp:sp>
    <dsp:sp modelId="{454475BB-1F06-4015-981B-033AB23D559F}">
      <dsp:nvSpPr>
        <dsp:cNvPr id="0" name=""/>
        <dsp:cNvSpPr/>
      </dsp:nvSpPr>
      <dsp:spPr>
        <a:xfrm>
          <a:off x="5515097" y="1294874"/>
          <a:ext cx="4833693" cy="1208423"/>
        </a:xfrm>
        <a:prstGeom prst="roundRect">
          <a:avLst>
            <a:gd name="adj" fmla="val 10000"/>
          </a:avLst>
        </a:prstGeom>
        <a:solidFill>
          <a:schemeClr val="accent1">
            <a:shade val="80000"/>
            <a:hueOff val="271748"/>
            <a:satOff val="-27151"/>
            <a:lumOff val="2073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it-IT" sz="3000" kern="1200"/>
            <a:t>VitalDB dataset</a:t>
          </a:r>
          <a:endParaRPr lang="en-GB" sz="3000" kern="1200"/>
        </a:p>
      </dsp:txBody>
      <dsp:txXfrm>
        <a:off x="5550491" y="1330268"/>
        <a:ext cx="4762905" cy="1137635"/>
      </dsp:txXfrm>
    </dsp:sp>
    <dsp:sp modelId="{246EC005-E7CF-4C92-B43F-C112697E2483}">
      <dsp:nvSpPr>
        <dsp:cNvPr id="0" name=""/>
        <dsp:cNvSpPr/>
      </dsp:nvSpPr>
      <dsp:spPr>
        <a:xfrm rot="5400000">
          <a:off x="7826206" y="2609035"/>
          <a:ext cx="211474" cy="211474"/>
        </a:xfrm>
        <a:prstGeom prst="rightArrow">
          <a:avLst>
            <a:gd name="adj1" fmla="val 66700"/>
            <a:gd name="adj2" fmla="val 50000"/>
          </a:avLst>
        </a:prstGeom>
        <a:solidFill>
          <a:schemeClr val="accent1">
            <a:shade val="90000"/>
            <a:hueOff val="217535"/>
            <a:satOff val="-21414"/>
            <a:lumOff val="16068"/>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CB44294-EFAC-493A-91B7-7D474F55A511}">
      <dsp:nvSpPr>
        <dsp:cNvPr id="0" name=""/>
        <dsp:cNvSpPr/>
      </dsp:nvSpPr>
      <dsp:spPr>
        <a:xfrm>
          <a:off x="5515097" y="2926246"/>
          <a:ext cx="4833693" cy="1208423"/>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it-IT" sz="2700" kern="1200" dirty="0" err="1"/>
            <a:t>Patients</a:t>
          </a:r>
          <a:r>
            <a:rPr lang="it-IT" sz="2700" kern="1200" dirty="0"/>
            <a:t> from non-</a:t>
          </a:r>
          <a:r>
            <a:rPr lang="it-IT" sz="2700" kern="1200" dirty="0" err="1"/>
            <a:t>cardiac</a:t>
          </a:r>
          <a:r>
            <a:rPr lang="it-IT" sz="2700" kern="1200" dirty="0"/>
            <a:t> surgery</a:t>
          </a:r>
          <a:endParaRPr lang="en-GB" sz="2700" kern="1200" dirty="0"/>
        </a:p>
      </dsp:txBody>
      <dsp:txXfrm>
        <a:off x="5550491" y="2961640"/>
        <a:ext cx="4762905" cy="1137635"/>
      </dsp:txXfrm>
    </dsp:sp>
    <dsp:sp modelId="{BC764132-D46B-4951-8B91-55FEA8669930}">
      <dsp:nvSpPr>
        <dsp:cNvPr id="0" name=""/>
        <dsp:cNvSpPr/>
      </dsp:nvSpPr>
      <dsp:spPr>
        <a:xfrm rot="5400000">
          <a:off x="7826206" y="4240406"/>
          <a:ext cx="211474" cy="211474"/>
        </a:xfrm>
        <a:prstGeom prst="rightArrow">
          <a:avLst>
            <a:gd name="adj1" fmla="val 66700"/>
            <a:gd name="adj2" fmla="val 50000"/>
          </a:avLst>
        </a:prstGeom>
        <a:solidFill>
          <a:schemeClr val="accent1">
            <a:shade val="90000"/>
            <a:hueOff val="326302"/>
            <a:satOff val="-32120"/>
            <a:lumOff val="2410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17CD958-0E35-4EA8-931D-2BEBC1247EC6}">
      <dsp:nvSpPr>
        <dsp:cNvPr id="0" name=""/>
        <dsp:cNvSpPr/>
      </dsp:nvSpPr>
      <dsp:spPr>
        <a:xfrm>
          <a:off x="5515097" y="4557617"/>
          <a:ext cx="4833693" cy="1208423"/>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en-GB" sz="2700" kern="1200" dirty="0"/>
            <a:t>Provides ABP, PPG, age, sex, weight, height and BMI</a:t>
          </a:r>
        </a:p>
      </dsp:txBody>
      <dsp:txXfrm>
        <a:off x="5550491" y="4593011"/>
        <a:ext cx="4762905" cy="1137635"/>
      </dsp:txXfrm>
    </dsp:sp>
    <dsp:sp modelId="{8DCAD094-51E5-4FB7-8A2B-D2E52F7799CF}">
      <dsp:nvSpPr>
        <dsp:cNvPr id="0" name=""/>
        <dsp:cNvSpPr/>
      </dsp:nvSpPr>
      <dsp:spPr>
        <a:xfrm>
          <a:off x="11025507" y="1294874"/>
          <a:ext cx="4833693" cy="1208423"/>
        </a:xfrm>
        <a:prstGeom prst="roundRect">
          <a:avLst>
            <a:gd name="adj" fmla="val 10000"/>
          </a:avLst>
        </a:prstGeom>
        <a:solidFill>
          <a:schemeClr val="accent1">
            <a:shade val="80000"/>
            <a:hueOff val="543495"/>
            <a:satOff val="-54303"/>
            <a:lumOff val="4147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it-IT" sz="3000" kern="1200" dirty="0" err="1"/>
            <a:t>Adapting</a:t>
          </a:r>
          <a:r>
            <a:rPr lang="it-IT" sz="3000" kern="1200" dirty="0"/>
            <a:t> </a:t>
          </a:r>
          <a:r>
            <a:rPr lang="it-IT" sz="3000" kern="1200" dirty="0" err="1"/>
            <a:t>signals</a:t>
          </a:r>
          <a:endParaRPr lang="it-IT" sz="3000" kern="1200" dirty="0"/>
        </a:p>
      </dsp:txBody>
      <dsp:txXfrm>
        <a:off x="11060901" y="1330268"/>
        <a:ext cx="4762905" cy="1137635"/>
      </dsp:txXfrm>
    </dsp:sp>
    <dsp:sp modelId="{793B4E73-3F0B-40EC-8954-F27E3DF09C97}">
      <dsp:nvSpPr>
        <dsp:cNvPr id="0" name=""/>
        <dsp:cNvSpPr/>
      </dsp:nvSpPr>
      <dsp:spPr>
        <a:xfrm rot="5400000">
          <a:off x="13336617" y="2609035"/>
          <a:ext cx="211474" cy="211474"/>
        </a:xfrm>
        <a:prstGeom prst="rightArrow">
          <a:avLst>
            <a:gd name="adj1" fmla="val 66700"/>
            <a:gd name="adj2" fmla="val 50000"/>
          </a:avLst>
        </a:prstGeom>
        <a:solidFill>
          <a:schemeClr val="accent1">
            <a:shade val="90000"/>
            <a:hueOff val="435070"/>
            <a:satOff val="-42827"/>
            <a:lumOff val="32137"/>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CF15E77-1110-4537-B384-8BAEF421A331}">
      <dsp:nvSpPr>
        <dsp:cNvPr id="0" name=""/>
        <dsp:cNvSpPr/>
      </dsp:nvSpPr>
      <dsp:spPr>
        <a:xfrm>
          <a:off x="11025507" y="2926246"/>
          <a:ext cx="4833693" cy="1208423"/>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it-IT" sz="2700" kern="1200" dirty="0" err="1"/>
            <a:t>Sampled</a:t>
          </a:r>
          <a:r>
            <a:rPr lang="it-IT" sz="2700" kern="1200" dirty="0"/>
            <a:t> </a:t>
          </a:r>
          <a:r>
            <a:rPr lang="it-IT" sz="2700" kern="1200" dirty="0" err="1"/>
            <a:t>at</a:t>
          </a:r>
          <a:r>
            <a:rPr lang="it-IT" sz="2700" kern="1200" dirty="0"/>
            <a:t> 500 Hz, </a:t>
          </a:r>
          <a:r>
            <a:rPr lang="it-IT" sz="2700" kern="1200" dirty="0" err="1"/>
            <a:t>decimated</a:t>
          </a:r>
          <a:r>
            <a:rPr lang="it-IT" sz="2700" kern="1200" dirty="0"/>
            <a:t> to 125 Hz</a:t>
          </a:r>
          <a:endParaRPr lang="en-GB" sz="2700" kern="1200" dirty="0"/>
        </a:p>
      </dsp:txBody>
      <dsp:txXfrm>
        <a:off x="11060901" y="2961640"/>
        <a:ext cx="4762905" cy="1137635"/>
      </dsp:txXfrm>
    </dsp:sp>
    <dsp:sp modelId="{CE9A0DE8-C357-4580-B792-A662C7FAAABE}">
      <dsp:nvSpPr>
        <dsp:cNvPr id="0" name=""/>
        <dsp:cNvSpPr/>
      </dsp:nvSpPr>
      <dsp:spPr>
        <a:xfrm rot="5400000">
          <a:off x="13336617" y="4240406"/>
          <a:ext cx="211474" cy="211474"/>
        </a:xfrm>
        <a:prstGeom prst="rightArrow">
          <a:avLst>
            <a:gd name="adj1" fmla="val 66700"/>
            <a:gd name="adj2" fmla="val 50000"/>
          </a:avLst>
        </a:prstGeom>
        <a:solidFill>
          <a:schemeClr val="accent1">
            <a:shade val="90000"/>
            <a:hueOff val="543837"/>
            <a:satOff val="-53534"/>
            <a:lumOff val="40171"/>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9CB70A2-530E-4F97-99A6-322B87939D6E}">
      <dsp:nvSpPr>
        <dsp:cNvPr id="0" name=""/>
        <dsp:cNvSpPr/>
      </dsp:nvSpPr>
      <dsp:spPr>
        <a:xfrm>
          <a:off x="11025507" y="4557617"/>
          <a:ext cx="4833693" cy="1208423"/>
        </a:xfrm>
        <a:prstGeom prst="roundRect">
          <a:avLst>
            <a:gd name="adj" fmla="val 10000"/>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marL="0" lvl="0" indent="0" algn="ctr" defTabSz="1200150">
            <a:lnSpc>
              <a:spcPct val="90000"/>
            </a:lnSpc>
            <a:spcBef>
              <a:spcPct val="0"/>
            </a:spcBef>
            <a:spcAft>
              <a:spcPct val="35000"/>
            </a:spcAft>
            <a:buNone/>
          </a:pPr>
          <a:r>
            <a:rPr lang="it-IT" sz="2700" kern="1200" dirty="0"/>
            <a:t>Workflow </a:t>
          </a:r>
          <a:r>
            <a:rPr lang="it-IT" sz="2700" kern="1200" dirty="0" err="1"/>
            <a:t>don’t</a:t>
          </a:r>
          <a:r>
            <a:rPr lang="it-IT" sz="2700" kern="1200" dirty="0"/>
            <a:t> </a:t>
          </a:r>
          <a:r>
            <a:rPr lang="it-IT" sz="2700" kern="1200" dirty="0" err="1"/>
            <a:t>change</a:t>
          </a:r>
          <a:r>
            <a:rPr lang="it-IT" sz="2700" kern="1200" dirty="0"/>
            <a:t>!</a:t>
          </a:r>
          <a:endParaRPr lang="en-GB" sz="2700" kern="1200" dirty="0"/>
        </a:p>
      </dsp:txBody>
      <dsp:txXfrm>
        <a:off x="11060901" y="4593011"/>
        <a:ext cx="4762905" cy="1137635"/>
      </dsp:txXfrm>
    </dsp:sp>
  </dsp:spTree>
</dsp:drawing>
</file>

<file path=ppt/diagrams/drawing2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E857E16-F795-47F9-9ED5-C7C70489BCC3}">
      <dsp:nvSpPr>
        <dsp:cNvPr id="0" name=""/>
        <dsp:cNvSpPr/>
      </dsp:nvSpPr>
      <dsp:spPr>
        <a:xfrm rot="5400000">
          <a:off x="9877247" y="-3935251"/>
          <a:ext cx="1820392" cy="10152888"/>
        </a:xfrm>
        <a:prstGeom prst="round2SameRect">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it-IT" sz="2800" kern="1200"/>
            <a:t>Theoretically better correlation with BP</a:t>
          </a:r>
          <a:endParaRPr lang="en-GB" sz="2800" kern="1200"/>
        </a:p>
        <a:p>
          <a:pPr marL="285750" lvl="1" indent="-285750" algn="l" defTabSz="1244600">
            <a:lnSpc>
              <a:spcPct val="90000"/>
            </a:lnSpc>
            <a:spcBef>
              <a:spcPct val="0"/>
            </a:spcBef>
            <a:spcAft>
              <a:spcPct val="15000"/>
            </a:spcAft>
            <a:buChar char="•"/>
          </a:pPr>
          <a:r>
            <a:rPr lang="it-IT" sz="2800" kern="1200"/>
            <a:t>Tailor the device on patient’s needs</a:t>
          </a:r>
          <a:endParaRPr lang="en-GB" sz="2800" kern="1200"/>
        </a:p>
      </dsp:txBody>
      <dsp:txXfrm rot="-5400000">
        <a:off x="5710999" y="319861"/>
        <a:ext cx="10064024" cy="1642664"/>
      </dsp:txXfrm>
    </dsp:sp>
    <dsp:sp modelId="{25FFFD48-DDC4-4F62-A16D-E8DE7E4867F3}">
      <dsp:nvSpPr>
        <dsp:cNvPr id="0" name=""/>
        <dsp:cNvSpPr/>
      </dsp:nvSpPr>
      <dsp:spPr>
        <a:xfrm>
          <a:off x="0" y="3447"/>
          <a:ext cx="5710999" cy="2275490"/>
        </a:xfrm>
        <a:prstGeom prst="roundRect">
          <a:avLst/>
        </a:prstGeom>
        <a:solidFill>
          <a:schemeClr val="accent2">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it-IT" sz="4900" kern="1200"/>
            <a:t>Advantages</a:t>
          </a:r>
          <a:endParaRPr lang="en-GB" sz="4900" kern="1200"/>
        </a:p>
      </dsp:txBody>
      <dsp:txXfrm>
        <a:off x="111080" y="114527"/>
        <a:ext cx="5488839" cy="2053330"/>
      </dsp:txXfrm>
    </dsp:sp>
    <dsp:sp modelId="{808C40A9-212F-4A3A-9799-5ACDD4183B61}">
      <dsp:nvSpPr>
        <dsp:cNvPr id="0" name=""/>
        <dsp:cNvSpPr/>
      </dsp:nvSpPr>
      <dsp:spPr>
        <a:xfrm rot="5400000">
          <a:off x="9877247" y="-1545986"/>
          <a:ext cx="1820392" cy="10152888"/>
        </a:xfrm>
        <a:prstGeom prst="round2SameRect">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it-IT" sz="2800" kern="1200" dirty="0" err="1"/>
            <a:t>Need</a:t>
          </a:r>
          <a:r>
            <a:rPr lang="it-IT" sz="2800" kern="1200" dirty="0"/>
            <a:t> to update the device over time (age </a:t>
          </a:r>
          <a:r>
            <a:rPr lang="it-IT" sz="2800" kern="1200" dirty="0" err="1"/>
            <a:t>changes</a:t>
          </a:r>
          <a:r>
            <a:rPr lang="it-IT" sz="2800" kern="1200" dirty="0"/>
            <a:t> </a:t>
          </a:r>
          <a:r>
            <a:rPr lang="it-IT" sz="2800" kern="1200" dirty="0" err="1"/>
            <a:t>regularly</a:t>
          </a:r>
          <a:r>
            <a:rPr lang="it-IT" sz="2800" kern="1200" dirty="0"/>
            <a:t>; weight, </a:t>
          </a:r>
          <a:r>
            <a:rPr lang="it-IT" sz="2800" kern="1200" dirty="0" err="1"/>
            <a:t>height</a:t>
          </a:r>
          <a:r>
            <a:rPr lang="it-IT" sz="2800" kern="1200" dirty="0"/>
            <a:t> and BMI </a:t>
          </a:r>
          <a:r>
            <a:rPr lang="it-IT" sz="2800" kern="1200" dirty="0" err="1"/>
            <a:t>change</a:t>
          </a:r>
          <a:r>
            <a:rPr lang="it-IT" sz="2800" kern="1200" dirty="0"/>
            <a:t> </a:t>
          </a:r>
          <a:r>
            <a:rPr lang="it-IT" sz="2800" kern="1200" dirty="0" err="1"/>
            <a:t>without</a:t>
          </a:r>
          <a:r>
            <a:rPr lang="it-IT" sz="2800" kern="1200" dirty="0"/>
            <a:t> </a:t>
          </a:r>
          <a:r>
            <a:rPr lang="it-IT" sz="2800" kern="1200" dirty="0" err="1"/>
            <a:t>predictions</a:t>
          </a:r>
          <a:r>
            <a:rPr lang="it-IT" sz="2800" kern="1200" dirty="0"/>
            <a:t>)</a:t>
          </a:r>
          <a:endParaRPr lang="en-GB" sz="2800" kern="1200" dirty="0"/>
        </a:p>
      </dsp:txBody>
      <dsp:txXfrm rot="-5400000">
        <a:off x="5710999" y="2709126"/>
        <a:ext cx="10064024" cy="1642664"/>
      </dsp:txXfrm>
    </dsp:sp>
    <dsp:sp modelId="{3B30DA5D-624A-4E80-84B5-0BF920E3EF0C}">
      <dsp:nvSpPr>
        <dsp:cNvPr id="0" name=""/>
        <dsp:cNvSpPr/>
      </dsp:nvSpPr>
      <dsp:spPr>
        <a:xfrm>
          <a:off x="0" y="2392712"/>
          <a:ext cx="5710999" cy="2275490"/>
        </a:xfrm>
        <a:prstGeom prst="roundRect">
          <a:avLst/>
        </a:prstGeom>
        <a:solidFill>
          <a:schemeClr val="accent2">
            <a:shade val="50000"/>
            <a:hueOff val="-220689"/>
            <a:satOff val="-13163"/>
            <a:lumOff val="327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it-IT" sz="4900" kern="1200"/>
            <a:t>Disadvantages</a:t>
          </a:r>
          <a:endParaRPr lang="en-GB" sz="4900" kern="1200"/>
        </a:p>
      </dsp:txBody>
      <dsp:txXfrm>
        <a:off x="111080" y="2503792"/>
        <a:ext cx="5488839" cy="2053330"/>
      </dsp:txXfrm>
    </dsp:sp>
    <dsp:sp modelId="{F7A5A334-9A6C-4CBC-A745-3530813197E3}">
      <dsp:nvSpPr>
        <dsp:cNvPr id="0" name=""/>
        <dsp:cNvSpPr/>
      </dsp:nvSpPr>
      <dsp:spPr>
        <a:xfrm rot="5400000">
          <a:off x="9877247" y="843278"/>
          <a:ext cx="1820392" cy="10152888"/>
        </a:xfrm>
        <a:prstGeom prst="round2SameRect">
          <a:avLst/>
        </a:prstGeom>
        <a:solidFill>
          <a:schemeClr val="accent2">
            <a:alpha val="90000"/>
            <a:tint val="55000"/>
            <a:hueOff val="0"/>
            <a:satOff val="0"/>
            <a:lumOff val="0"/>
            <a:alphaOff val="0"/>
          </a:schemeClr>
        </a:solidFill>
        <a:ln w="25400" cap="flat" cmpd="sng" algn="ctr">
          <a:solidFill>
            <a:schemeClr val="accent2">
              <a:alpha val="90000"/>
              <a:tint val="55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06680" tIns="53340" rIns="106680" bIns="53340" numCol="1" spcCol="1270" anchor="ctr" anchorCtr="0">
          <a:noAutofit/>
        </a:bodyPr>
        <a:lstStyle/>
        <a:p>
          <a:pPr marL="285750" lvl="1" indent="-285750" algn="l" defTabSz="1244600">
            <a:lnSpc>
              <a:spcPct val="90000"/>
            </a:lnSpc>
            <a:spcBef>
              <a:spcPct val="0"/>
            </a:spcBef>
            <a:spcAft>
              <a:spcPct val="15000"/>
            </a:spcAft>
            <a:buChar char="•"/>
          </a:pPr>
          <a:r>
            <a:rPr lang="it-IT" sz="2800" kern="1200" dirty="0"/>
            <a:t>At </a:t>
          </a:r>
          <a:r>
            <a:rPr lang="it-IT" sz="2800" kern="1200" dirty="0" err="1"/>
            <a:t>numeric</a:t>
          </a:r>
          <a:r>
            <a:rPr lang="it-IT" sz="2800" kern="1200" dirty="0"/>
            <a:t> </a:t>
          </a:r>
          <a:r>
            <a:rPr lang="it-IT" sz="2800" kern="1200" dirty="0" err="1"/>
            <a:t>level</a:t>
          </a:r>
          <a:r>
            <a:rPr lang="it-IT" sz="2800" kern="1200" dirty="0"/>
            <a:t>, MAE </a:t>
          </a:r>
          <a:r>
            <a:rPr lang="it-IT" sz="2800" kern="1200" dirty="0" err="1"/>
            <a:t>sinks</a:t>
          </a:r>
          <a:r>
            <a:rPr lang="it-IT" sz="2800" kern="1200" dirty="0"/>
            <a:t> by 2</a:t>
          </a:r>
          <a:endParaRPr lang="en-GB" sz="2800" kern="1200" dirty="0"/>
        </a:p>
        <a:p>
          <a:pPr marL="285750" lvl="1" indent="-285750" algn="l" defTabSz="1244600">
            <a:lnSpc>
              <a:spcPct val="90000"/>
            </a:lnSpc>
            <a:spcBef>
              <a:spcPct val="0"/>
            </a:spcBef>
            <a:spcAft>
              <a:spcPct val="15000"/>
            </a:spcAft>
            <a:buChar char="•"/>
          </a:pPr>
          <a:r>
            <a:rPr lang="it-IT" sz="2800" kern="1200" dirty="0"/>
            <a:t>At graphic </a:t>
          </a:r>
          <a:r>
            <a:rPr lang="it-IT" sz="2800" kern="1200" dirty="0" err="1"/>
            <a:t>level</a:t>
          </a:r>
          <a:r>
            <a:rPr lang="it-IT" sz="2800" kern="1200" dirty="0"/>
            <a:t>, the relation </a:t>
          </a:r>
          <a:r>
            <a:rPr lang="it-IT" sz="2800" kern="1200" dirty="0" err="1"/>
            <a:t>is</a:t>
          </a:r>
          <a:r>
            <a:rPr lang="it-IT" sz="2800" kern="1200" dirty="0"/>
            <a:t> </a:t>
          </a:r>
          <a:r>
            <a:rPr lang="it-IT" sz="2800" kern="1200" dirty="0" err="1"/>
            <a:t>certain</a:t>
          </a:r>
          <a:r>
            <a:rPr lang="it-IT" sz="2800" kern="1200" dirty="0"/>
            <a:t> linear following the </a:t>
          </a:r>
          <a:r>
            <a:rPr lang="it-IT" sz="2800" kern="1200" dirty="0" err="1"/>
            <a:t>ideal</a:t>
          </a:r>
          <a:r>
            <a:rPr lang="it-IT" sz="2800" kern="1200" dirty="0"/>
            <a:t> model (</a:t>
          </a:r>
          <a:r>
            <a:rPr lang="it-IT" sz="2800" kern="1200" dirty="0" err="1"/>
            <a:t>even</a:t>
          </a:r>
          <a:r>
            <a:rPr lang="it-IT" sz="2800" kern="1200" dirty="0"/>
            <a:t> </a:t>
          </a:r>
          <a:r>
            <a:rPr lang="it-IT" sz="2800" kern="1200" dirty="0" err="1"/>
            <a:t>if</a:t>
          </a:r>
          <a:r>
            <a:rPr lang="it-IT" sz="2800" kern="1200" dirty="0"/>
            <a:t> with large </a:t>
          </a:r>
          <a:r>
            <a:rPr lang="it-IT" sz="2800" kern="1200" dirty="0" err="1"/>
            <a:t>variability</a:t>
          </a:r>
          <a:r>
            <a:rPr lang="it-IT" sz="2800" kern="1200" dirty="0"/>
            <a:t>) </a:t>
          </a:r>
          <a:endParaRPr lang="en-GB" sz="2800" kern="1200" dirty="0"/>
        </a:p>
      </dsp:txBody>
      <dsp:txXfrm rot="-5400000">
        <a:off x="5710999" y="5098390"/>
        <a:ext cx="10064024" cy="1642664"/>
      </dsp:txXfrm>
    </dsp:sp>
    <dsp:sp modelId="{8D011A5D-6AF5-4620-85D2-849872E8E928}">
      <dsp:nvSpPr>
        <dsp:cNvPr id="0" name=""/>
        <dsp:cNvSpPr/>
      </dsp:nvSpPr>
      <dsp:spPr>
        <a:xfrm>
          <a:off x="0" y="4781977"/>
          <a:ext cx="5710999" cy="2275490"/>
        </a:xfrm>
        <a:prstGeom prst="roundRect">
          <a:avLst/>
        </a:prstGeom>
        <a:solidFill>
          <a:schemeClr val="accent2">
            <a:lumMod val="5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6690" tIns="93345" rIns="186690" bIns="93345" numCol="1" spcCol="1270" anchor="ctr" anchorCtr="0">
          <a:noAutofit/>
        </a:bodyPr>
        <a:lstStyle/>
        <a:p>
          <a:pPr marL="0" lvl="0" indent="0" algn="ctr" defTabSz="2178050">
            <a:lnSpc>
              <a:spcPct val="90000"/>
            </a:lnSpc>
            <a:spcBef>
              <a:spcPct val="0"/>
            </a:spcBef>
            <a:spcAft>
              <a:spcPct val="35000"/>
            </a:spcAft>
            <a:buNone/>
          </a:pPr>
          <a:r>
            <a:rPr lang="it-IT" sz="4900" kern="1200" dirty="0"/>
            <a:t>Do </a:t>
          </a:r>
          <a:r>
            <a:rPr lang="it-IT" sz="4900" kern="1200" dirty="0" err="1"/>
            <a:t>we</a:t>
          </a:r>
          <a:r>
            <a:rPr lang="it-IT" sz="4900" kern="1200" dirty="0"/>
            <a:t> </a:t>
          </a:r>
          <a:r>
            <a:rPr lang="it-IT" sz="4900" kern="1200" dirty="0" err="1"/>
            <a:t>really</a:t>
          </a:r>
          <a:r>
            <a:rPr lang="it-IT" sz="4900" kern="1200" dirty="0"/>
            <a:t> </a:t>
          </a:r>
          <a:r>
            <a:rPr lang="it-IT" sz="4900" kern="1200" dirty="0" err="1"/>
            <a:t>need</a:t>
          </a:r>
          <a:r>
            <a:rPr lang="it-IT" sz="4900" kern="1200" dirty="0"/>
            <a:t> </a:t>
          </a:r>
          <a:r>
            <a:rPr lang="it-IT" sz="4900" kern="1200" dirty="0" err="1"/>
            <a:t>them</a:t>
          </a:r>
          <a:r>
            <a:rPr lang="it-IT" sz="4900" kern="1200" dirty="0"/>
            <a:t>? Yes</a:t>
          </a:r>
          <a:endParaRPr lang="en-GB" sz="4900" kern="1200" dirty="0"/>
        </a:p>
      </dsp:txBody>
      <dsp:txXfrm>
        <a:off x="111080" y="4893057"/>
        <a:ext cx="5488839" cy="20533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2ECC65-68C1-40F1-9D59-BF28CB6A167C}">
      <dsp:nvSpPr>
        <dsp:cNvPr id="0" name=""/>
        <dsp:cNvSpPr/>
      </dsp:nvSpPr>
      <dsp:spPr>
        <a:xfrm>
          <a:off x="13942" y="196562"/>
          <a:ext cx="4167369" cy="2500421"/>
        </a:xfrm>
        <a:prstGeom prst="roundRect">
          <a:avLst>
            <a:gd name="adj" fmla="val 10000"/>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Data preprocessing</a:t>
          </a:r>
          <a:endParaRPr lang="it-IT" sz="3700" kern="1200" dirty="0"/>
        </a:p>
      </dsp:txBody>
      <dsp:txXfrm>
        <a:off x="87177" y="269797"/>
        <a:ext cx="4020899" cy="2353951"/>
      </dsp:txXfrm>
    </dsp:sp>
    <dsp:sp modelId="{63B63B84-5847-4846-9640-EDA5C917E557}">
      <dsp:nvSpPr>
        <dsp:cNvPr id="0" name=""/>
        <dsp:cNvSpPr/>
      </dsp:nvSpPr>
      <dsp:spPr>
        <a:xfrm>
          <a:off x="4548040" y="930019"/>
          <a:ext cx="883482" cy="1033507"/>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it-IT" sz="3000" kern="1200"/>
        </a:p>
      </dsp:txBody>
      <dsp:txXfrm>
        <a:off x="4548040" y="1136720"/>
        <a:ext cx="618437" cy="620105"/>
      </dsp:txXfrm>
    </dsp:sp>
    <dsp:sp modelId="{658DB3C7-97BD-483A-BE33-0B813DD5BBA2}">
      <dsp:nvSpPr>
        <dsp:cNvPr id="0" name=""/>
        <dsp:cNvSpPr/>
      </dsp:nvSpPr>
      <dsp:spPr>
        <a:xfrm>
          <a:off x="5848259" y="196562"/>
          <a:ext cx="4167369" cy="2500421"/>
        </a:xfrm>
        <a:prstGeom prst="roundRect">
          <a:avLst>
            <a:gd name="adj" fmla="val 10000"/>
          </a:avLst>
        </a:prstGeom>
        <a:solidFill>
          <a:schemeClr val="accent2">
            <a:shade val="80000"/>
            <a:hueOff val="-58595"/>
            <a:satOff val="-2866"/>
            <a:lumOff val="579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it-IT" sz="3700" kern="1200" dirty="0" err="1"/>
            <a:t>Segmentation</a:t>
          </a:r>
          <a:endParaRPr lang="it-IT" sz="3700" kern="1200" dirty="0"/>
        </a:p>
      </dsp:txBody>
      <dsp:txXfrm>
        <a:off x="5921494" y="269797"/>
        <a:ext cx="4020899" cy="2353951"/>
      </dsp:txXfrm>
    </dsp:sp>
    <dsp:sp modelId="{CD80217A-2A05-433C-BAE6-2A4634A7457F}">
      <dsp:nvSpPr>
        <dsp:cNvPr id="0" name=""/>
        <dsp:cNvSpPr/>
      </dsp:nvSpPr>
      <dsp:spPr>
        <a:xfrm>
          <a:off x="10382356" y="930019"/>
          <a:ext cx="883482" cy="1033507"/>
        </a:xfrm>
        <a:prstGeom prst="rightArrow">
          <a:avLst>
            <a:gd name="adj1" fmla="val 60000"/>
            <a:gd name="adj2" fmla="val 50000"/>
          </a:avLst>
        </a:prstGeom>
        <a:solidFill>
          <a:schemeClr val="accent2">
            <a:shade val="90000"/>
            <a:hueOff val="-73227"/>
            <a:satOff val="-3492"/>
            <a:lumOff val="6617"/>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it-IT" sz="3000" kern="1200"/>
        </a:p>
      </dsp:txBody>
      <dsp:txXfrm>
        <a:off x="10382356" y="1136720"/>
        <a:ext cx="618437" cy="620105"/>
      </dsp:txXfrm>
    </dsp:sp>
    <dsp:sp modelId="{134B3F64-8737-43BE-8C5E-DBDD9E2C83E1}">
      <dsp:nvSpPr>
        <dsp:cNvPr id="0" name=""/>
        <dsp:cNvSpPr/>
      </dsp:nvSpPr>
      <dsp:spPr>
        <a:xfrm>
          <a:off x="11682576" y="196562"/>
          <a:ext cx="4167369" cy="2500421"/>
        </a:xfrm>
        <a:prstGeom prst="roundRect">
          <a:avLst>
            <a:gd name="adj" fmla="val 10000"/>
          </a:avLst>
        </a:prstGeom>
        <a:solidFill>
          <a:schemeClr val="accent2">
            <a:shade val="80000"/>
            <a:hueOff val="-117190"/>
            <a:satOff val="-5733"/>
            <a:lumOff val="1158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t>Feature extraction</a:t>
          </a:r>
          <a:endParaRPr lang="it-IT" sz="3700" kern="1200"/>
        </a:p>
      </dsp:txBody>
      <dsp:txXfrm>
        <a:off x="11755811" y="269797"/>
        <a:ext cx="4020899" cy="2353951"/>
      </dsp:txXfrm>
    </dsp:sp>
    <dsp:sp modelId="{51C41B87-1CA6-480E-8590-AB7E67CAEAD1}">
      <dsp:nvSpPr>
        <dsp:cNvPr id="0" name=""/>
        <dsp:cNvSpPr/>
      </dsp:nvSpPr>
      <dsp:spPr>
        <a:xfrm rot="5400000">
          <a:off x="13324519" y="2988700"/>
          <a:ext cx="883482" cy="1033507"/>
        </a:xfrm>
        <a:prstGeom prst="rightArrow">
          <a:avLst>
            <a:gd name="adj1" fmla="val 60000"/>
            <a:gd name="adj2" fmla="val 50000"/>
          </a:avLst>
        </a:prstGeom>
        <a:solidFill>
          <a:schemeClr val="accent2">
            <a:shade val="90000"/>
            <a:hueOff val="-146455"/>
            <a:satOff val="-6984"/>
            <a:lumOff val="13234"/>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it-IT" sz="3000" kern="1200"/>
        </a:p>
      </dsp:txBody>
      <dsp:txXfrm rot="-5400000">
        <a:off x="13456208" y="3063713"/>
        <a:ext cx="620105" cy="618437"/>
      </dsp:txXfrm>
    </dsp:sp>
    <dsp:sp modelId="{83EF67F7-85E5-4AAB-BFC7-0E7C794BB295}">
      <dsp:nvSpPr>
        <dsp:cNvPr id="0" name=""/>
        <dsp:cNvSpPr/>
      </dsp:nvSpPr>
      <dsp:spPr>
        <a:xfrm>
          <a:off x="11682576" y="4363931"/>
          <a:ext cx="4167369" cy="2500421"/>
        </a:xfrm>
        <a:prstGeom prst="roundRect">
          <a:avLst>
            <a:gd name="adj" fmla="val 10000"/>
          </a:avLst>
        </a:prstGeom>
        <a:solidFill>
          <a:schemeClr val="accent2">
            <a:shade val="80000"/>
            <a:hueOff val="-175786"/>
            <a:satOff val="-8599"/>
            <a:lumOff val="1737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t>Feature selection (when necessary)</a:t>
          </a:r>
          <a:endParaRPr lang="it-IT" sz="3700" kern="1200"/>
        </a:p>
      </dsp:txBody>
      <dsp:txXfrm>
        <a:off x="11755811" y="4437166"/>
        <a:ext cx="4020899" cy="2353951"/>
      </dsp:txXfrm>
    </dsp:sp>
    <dsp:sp modelId="{B8E754DA-4390-4A16-809C-897BA1118584}">
      <dsp:nvSpPr>
        <dsp:cNvPr id="0" name=""/>
        <dsp:cNvSpPr/>
      </dsp:nvSpPr>
      <dsp:spPr>
        <a:xfrm rot="10800000">
          <a:off x="10432365" y="5097388"/>
          <a:ext cx="883482" cy="1033507"/>
        </a:xfrm>
        <a:prstGeom prst="rightArrow">
          <a:avLst>
            <a:gd name="adj1" fmla="val 60000"/>
            <a:gd name="adj2" fmla="val 50000"/>
          </a:avLst>
        </a:prstGeom>
        <a:solidFill>
          <a:schemeClr val="accent2">
            <a:shade val="90000"/>
            <a:hueOff val="-219682"/>
            <a:satOff val="-10476"/>
            <a:lumOff val="19851"/>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it-IT" sz="3000" kern="1200"/>
        </a:p>
      </dsp:txBody>
      <dsp:txXfrm rot="10800000">
        <a:off x="10697410" y="5304089"/>
        <a:ext cx="618437" cy="620105"/>
      </dsp:txXfrm>
    </dsp:sp>
    <dsp:sp modelId="{F1F9C4CA-73DC-49E1-B293-E27DAE09415A}">
      <dsp:nvSpPr>
        <dsp:cNvPr id="0" name=""/>
        <dsp:cNvSpPr/>
      </dsp:nvSpPr>
      <dsp:spPr>
        <a:xfrm>
          <a:off x="5848259" y="4363931"/>
          <a:ext cx="4167369" cy="2500421"/>
        </a:xfrm>
        <a:prstGeom prst="roundRect">
          <a:avLst>
            <a:gd name="adj" fmla="val 10000"/>
          </a:avLst>
        </a:prstGeom>
        <a:solidFill>
          <a:schemeClr val="accent2">
            <a:shade val="80000"/>
            <a:hueOff val="-234381"/>
            <a:satOff val="-11466"/>
            <a:lumOff val="2316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dirty="0"/>
            <a:t>Experiments and train</a:t>
          </a:r>
          <a:endParaRPr lang="it-IT" sz="3700" kern="1200" dirty="0"/>
        </a:p>
      </dsp:txBody>
      <dsp:txXfrm>
        <a:off x="5921494" y="4437166"/>
        <a:ext cx="4020899" cy="2353951"/>
      </dsp:txXfrm>
    </dsp:sp>
    <dsp:sp modelId="{D1EDA1A1-DAE8-4435-A884-AE10DD36C9B7}">
      <dsp:nvSpPr>
        <dsp:cNvPr id="0" name=""/>
        <dsp:cNvSpPr/>
      </dsp:nvSpPr>
      <dsp:spPr>
        <a:xfrm rot="10800000">
          <a:off x="4598048" y="5097388"/>
          <a:ext cx="883482" cy="1033507"/>
        </a:xfrm>
        <a:prstGeom prst="rightArrow">
          <a:avLst>
            <a:gd name="adj1" fmla="val 60000"/>
            <a:gd name="adj2" fmla="val 50000"/>
          </a:avLst>
        </a:prstGeom>
        <a:solidFill>
          <a:schemeClr val="accent2">
            <a:shade val="90000"/>
            <a:hueOff val="-292910"/>
            <a:satOff val="-13968"/>
            <a:lumOff val="2646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it-IT" sz="3000" kern="1200"/>
        </a:p>
      </dsp:txBody>
      <dsp:txXfrm rot="10800000">
        <a:off x="4863093" y="5304089"/>
        <a:ext cx="618437" cy="620105"/>
      </dsp:txXfrm>
    </dsp:sp>
    <dsp:sp modelId="{06AFD6C4-CF66-462C-A472-E311F635ECFB}">
      <dsp:nvSpPr>
        <dsp:cNvPr id="0" name=""/>
        <dsp:cNvSpPr/>
      </dsp:nvSpPr>
      <dsp:spPr>
        <a:xfrm>
          <a:off x="13942" y="4363931"/>
          <a:ext cx="4167369" cy="2500421"/>
        </a:xfrm>
        <a:prstGeom prst="roundRect">
          <a:avLst>
            <a:gd name="adj" fmla="val 10000"/>
          </a:avLst>
        </a:prstGeom>
        <a:solidFill>
          <a:schemeClr val="accent2">
            <a:shade val="80000"/>
            <a:hueOff val="-292976"/>
            <a:satOff val="-14332"/>
            <a:lumOff val="289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GB" sz="3700" kern="1200"/>
            <a:t>Testing (on PC or Embedded systems)</a:t>
          </a:r>
          <a:endParaRPr lang="it-IT" sz="3700" kern="1200"/>
        </a:p>
      </dsp:txBody>
      <dsp:txXfrm>
        <a:off x="87177" y="4437166"/>
        <a:ext cx="4020899" cy="235395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2C1C74F-42A6-4707-90E2-072DE8E12C43}">
      <dsp:nvSpPr>
        <dsp:cNvPr id="0" name=""/>
        <dsp:cNvSpPr/>
      </dsp:nvSpPr>
      <dsp:spPr>
        <a:xfrm>
          <a:off x="7173" y="2226257"/>
          <a:ext cx="3162500" cy="2608401"/>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t>SW filters</a:t>
          </a:r>
          <a:endParaRPr lang="it-IT" sz="2200" kern="1200"/>
        </a:p>
        <a:p>
          <a:pPr marL="228600" lvl="1" indent="-228600" algn="l" defTabSz="977900">
            <a:lnSpc>
              <a:spcPct val="90000"/>
            </a:lnSpc>
            <a:spcBef>
              <a:spcPct val="0"/>
            </a:spcBef>
            <a:spcAft>
              <a:spcPct val="15000"/>
            </a:spcAft>
            <a:buChar char="•"/>
          </a:pPr>
          <a:r>
            <a:rPr lang="en-US" sz="2200" kern="1200"/>
            <a:t>HW based [12] [19]</a:t>
          </a:r>
          <a:endParaRPr lang="it-IT" sz="2200" kern="1200"/>
        </a:p>
      </dsp:txBody>
      <dsp:txXfrm>
        <a:off x="67200" y="2286284"/>
        <a:ext cx="3042446" cy="1929404"/>
      </dsp:txXfrm>
    </dsp:sp>
    <dsp:sp modelId="{C789F68D-059B-4CAD-A679-880A3E2FDD56}">
      <dsp:nvSpPr>
        <dsp:cNvPr id="0" name=""/>
        <dsp:cNvSpPr/>
      </dsp:nvSpPr>
      <dsp:spPr>
        <a:xfrm>
          <a:off x="1761994" y="2766967"/>
          <a:ext cx="3606618" cy="3606618"/>
        </a:xfrm>
        <a:prstGeom prst="leftCircularArrow">
          <a:avLst>
            <a:gd name="adj1" fmla="val 3482"/>
            <a:gd name="adj2" fmla="val 431837"/>
            <a:gd name="adj3" fmla="val 2207348"/>
            <a:gd name="adj4" fmla="val 9024489"/>
            <a:gd name="adj5" fmla="val 4062"/>
          </a:avLst>
        </a:prstGeom>
        <a:solidFill>
          <a:schemeClr val="accent1">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467DD92-A235-45CD-A72C-DE0934A3F9A5}">
      <dsp:nvSpPr>
        <dsp:cNvPr id="0" name=""/>
        <dsp:cNvSpPr/>
      </dsp:nvSpPr>
      <dsp:spPr>
        <a:xfrm>
          <a:off x="709951" y="4275715"/>
          <a:ext cx="2811111" cy="1117886"/>
        </a:xfrm>
        <a:prstGeom prst="roundRect">
          <a:avLst>
            <a:gd name="adj" fmla="val 10000"/>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Filtering</a:t>
          </a:r>
          <a:endParaRPr lang="it-IT" sz="2800" kern="1200"/>
        </a:p>
      </dsp:txBody>
      <dsp:txXfrm>
        <a:off x="742693" y="4308457"/>
        <a:ext cx="2745627" cy="1052402"/>
      </dsp:txXfrm>
    </dsp:sp>
    <dsp:sp modelId="{CD7E6702-2250-4A2E-8CEE-26208FE77336}">
      <dsp:nvSpPr>
        <dsp:cNvPr id="0" name=""/>
        <dsp:cNvSpPr/>
      </dsp:nvSpPr>
      <dsp:spPr>
        <a:xfrm>
          <a:off x="4119057" y="2226257"/>
          <a:ext cx="3162500" cy="2608401"/>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282536"/>
              <a:satOff val="-29541"/>
              <a:lumOff val="28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t>Time-based</a:t>
          </a:r>
          <a:endParaRPr lang="it-IT" sz="2200" kern="1200"/>
        </a:p>
        <a:p>
          <a:pPr marL="228600" lvl="1" indent="-228600" algn="l" defTabSz="977900">
            <a:lnSpc>
              <a:spcPct val="90000"/>
            </a:lnSpc>
            <a:spcBef>
              <a:spcPct val="0"/>
            </a:spcBef>
            <a:spcAft>
              <a:spcPct val="15000"/>
            </a:spcAft>
            <a:buChar char="•"/>
          </a:pPr>
          <a:r>
            <a:rPr lang="en-US" sz="2200" kern="1200"/>
            <a:t>pulse-based</a:t>
          </a:r>
          <a:endParaRPr lang="it-IT" sz="2200" kern="1200"/>
        </a:p>
      </dsp:txBody>
      <dsp:txXfrm>
        <a:off x="4179084" y="2845227"/>
        <a:ext cx="3042446" cy="1929404"/>
      </dsp:txXfrm>
    </dsp:sp>
    <dsp:sp modelId="{B0DB2256-A901-4B50-864F-8FA0A3542F1A}">
      <dsp:nvSpPr>
        <dsp:cNvPr id="0" name=""/>
        <dsp:cNvSpPr/>
      </dsp:nvSpPr>
      <dsp:spPr>
        <a:xfrm>
          <a:off x="5847523" y="585057"/>
          <a:ext cx="4010715" cy="4010715"/>
        </a:xfrm>
        <a:prstGeom prst="circularArrow">
          <a:avLst>
            <a:gd name="adj1" fmla="val 3131"/>
            <a:gd name="adj2" fmla="val 385109"/>
            <a:gd name="adj3" fmla="val 19439380"/>
            <a:gd name="adj4" fmla="val 12575511"/>
            <a:gd name="adj5" fmla="val 3653"/>
          </a:avLst>
        </a:prstGeom>
        <a:solidFill>
          <a:schemeClr val="accent1">
            <a:shade val="90000"/>
            <a:hueOff val="379398"/>
            <a:satOff val="-36427"/>
            <a:lumOff val="358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252F7E8-C85D-413E-97AD-0791490E63C9}">
      <dsp:nvSpPr>
        <dsp:cNvPr id="0" name=""/>
        <dsp:cNvSpPr/>
      </dsp:nvSpPr>
      <dsp:spPr>
        <a:xfrm>
          <a:off x="4821835" y="1667313"/>
          <a:ext cx="2811111" cy="1117886"/>
        </a:xfrm>
        <a:prstGeom prst="roundRect">
          <a:avLst>
            <a:gd name="adj" fmla="val 10000"/>
          </a:avLst>
        </a:prstGeom>
        <a:solidFill>
          <a:schemeClr val="accent1">
            <a:shade val="50000"/>
            <a:hueOff val="282536"/>
            <a:satOff val="-29541"/>
            <a:lumOff val="282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Segmentation</a:t>
          </a:r>
          <a:endParaRPr lang="it-IT" sz="2800" kern="1200"/>
        </a:p>
      </dsp:txBody>
      <dsp:txXfrm>
        <a:off x="4854577" y="1700055"/>
        <a:ext cx="2745627" cy="1052402"/>
      </dsp:txXfrm>
    </dsp:sp>
    <dsp:sp modelId="{29422E87-9B94-45B7-9550-F5D9D74642B3}">
      <dsp:nvSpPr>
        <dsp:cNvPr id="0" name=""/>
        <dsp:cNvSpPr/>
      </dsp:nvSpPr>
      <dsp:spPr>
        <a:xfrm>
          <a:off x="8230941" y="2226257"/>
          <a:ext cx="3162500" cy="2608401"/>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565073"/>
              <a:satOff val="-59082"/>
              <a:lumOff val="5657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t>Min-max</a:t>
          </a:r>
          <a:endParaRPr lang="it-IT" sz="2200" kern="1200"/>
        </a:p>
        <a:p>
          <a:pPr marL="228600" lvl="1" indent="-228600" algn="l" defTabSz="977900">
            <a:lnSpc>
              <a:spcPct val="90000"/>
            </a:lnSpc>
            <a:spcBef>
              <a:spcPct val="0"/>
            </a:spcBef>
            <a:spcAft>
              <a:spcPct val="15000"/>
            </a:spcAft>
            <a:buChar char="•"/>
          </a:pPr>
          <a:r>
            <a:rPr lang="en-US" sz="2200" kern="1200"/>
            <a:t>Z-score [5]</a:t>
          </a:r>
          <a:endParaRPr lang="it-IT" sz="2200" kern="1200"/>
        </a:p>
      </dsp:txBody>
      <dsp:txXfrm>
        <a:off x="8290968" y="2286284"/>
        <a:ext cx="3042446" cy="1929404"/>
      </dsp:txXfrm>
    </dsp:sp>
    <dsp:sp modelId="{72C47CF2-DA57-4346-9B34-E35BA072AE7C}">
      <dsp:nvSpPr>
        <dsp:cNvPr id="0" name=""/>
        <dsp:cNvSpPr/>
      </dsp:nvSpPr>
      <dsp:spPr>
        <a:xfrm>
          <a:off x="9985761" y="2766967"/>
          <a:ext cx="3606618" cy="3606618"/>
        </a:xfrm>
        <a:prstGeom prst="leftCircularArrow">
          <a:avLst>
            <a:gd name="adj1" fmla="val 3482"/>
            <a:gd name="adj2" fmla="val 431837"/>
            <a:gd name="adj3" fmla="val 2207348"/>
            <a:gd name="adj4" fmla="val 9024489"/>
            <a:gd name="adj5" fmla="val 4062"/>
          </a:avLst>
        </a:prstGeom>
        <a:solidFill>
          <a:schemeClr val="accent1">
            <a:shade val="90000"/>
            <a:hueOff val="379398"/>
            <a:satOff val="-36427"/>
            <a:lumOff val="3582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B14676-A354-4A1C-ADB8-8EFDE3D5C3BF}">
      <dsp:nvSpPr>
        <dsp:cNvPr id="0" name=""/>
        <dsp:cNvSpPr/>
      </dsp:nvSpPr>
      <dsp:spPr>
        <a:xfrm>
          <a:off x="8933719" y="4275715"/>
          <a:ext cx="2811111" cy="1117886"/>
        </a:xfrm>
        <a:prstGeom prst="roundRect">
          <a:avLst>
            <a:gd name="adj" fmla="val 10000"/>
          </a:avLst>
        </a:prstGeom>
        <a:solidFill>
          <a:schemeClr val="accent1">
            <a:shade val="50000"/>
            <a:hueOff val="565073"/>
            <a:satOff val="-59082"/>
            <a:lumOff val="56577"/>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Signal normalization</a:t>
          </a:r>
          <a:endParaRPr lang="it-IT" sz="2800" kern="1200"/>
        </a:p>
      </dsp:txBody>
      <dsp:txXfrm>
        <a:off x="8966461" y="4308457"/>
        <a:ext cx="2745627" cy="1052402"/>
      </dsp:txXfrm>
    </dsp:sp>
    <dsp:sp modelId="{A5B588FF-000D-4234-B54F-BA5CBA843729}">
      <dsp:nvSpPr>
        <dsp:cNvPr id="0" name=""/>
        <dsp:cNvSpPr/>
      </dsp:nvSpPr>
      <dsp:spPr>
        <a:xfrm>
          <a:off x="12342824" y="2226257"/>
          <a:ext cx="3162500" cy="2608401"/>
        </a:xfrm>
        <a:prstGeom prst="roundRect">
          <a:avLst>
            <a:gd name="adj" fmla="val 10000"/>
          </a:avLst>
        </a:prstGeom>
        <a:solidFill>
          <a:schemeClr val="lt1">
            <a:alpha val="90000"/>
            <a:hueOff val="0"/>
            <a:satOff val="0"/>
            <a:lumOff val="0"/>
            <a:alphaOff val="0"/>
          </a:schemeClr>
        </a:solidFill>
        <a:ln w="25400" cap="flat" cmpd="sng" algn="ctr">
          <a:solidFill>
            <a:schemeClr val="accent1">
              <a:shade val="50000"/>
              <a:hueOff val="282536"/>
              <a:satOff val="-29541"/>
              <a:lumOff val="2828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t" anchorCtr="0">
          <a:noAutofit/>
        </a:bodyPr>
        <a:lstStyle/>
        <a:p>
          <a:pPr marL="228600" lvl="1" indent="-228600" algn="l" defTabSz="977900">
            <a:lnSpc>
              <a:spcPct val="90000"/>
            </a:lnSpc>
            <a:spcBef>
              <a:spcPct val="0"/>
            </a:spcBef>
            <a:spcAft>
              <a:spcPct val="15000"/>
            </a:spcAft>
            <a:buChar char="•"/>
          </a:pPr>
          <a:r>
            <a:rPr lang="en-US" sz="2200" kern="1200"/>
            <a:t>Interquartile range</a:t>
          </a:r>
          <a:endParaRPr lang="it-IT" sz="2200" kern="1200"/>
        </a:p>
        <a:p>
          <a:pPr marL="228600" lvl="1" indent="-228600" algn="l" defTabSz="977900">
            <a:lnSpc>
              <a:spcPct val="90000"/>
            </a:lnSpc>
            <a:spcBef>
              <a:spcPct val="0"/>
            </a:spcBef>
            <a:spcAft>
              <a:spcPct val="15000"/>
            </a:spcAft>
            <a:buChar char="•"/>
          </a:pPr>
          <a:r>
            <a:rPr lang="en-US" sz="2200" kern="1200"/>
            <a:t>Mean and standard deviation</a:t>
          </a:r>
          <a:endParaRPr lang="it-IT" sz="2200" kern="1200"/>
        </a:p>
        <a:p>
          <a:pPr marL="228600" lvl="1" indent="-228600" algn="l" defTabSz="977900">
            <a:lnSpc>
              <a:spcPct val="90000"/>
            </a:lnSpc>
            <a:spcBef>
              <a:spcPct val="0"/>
            </a:spcBef>
            <a:spcAft>
              <a:spcPct val="15000"/>
            </a:spcAft>
            <a:buChar char="•"/>
          </a:pPr>
          <a:r>
            <a:rPr lang="it-IT" sz="2200" kern="1200" dirty="0"/>
            <a:t>By hand</a:t>
          </a:r>
        </a:p>
      </dsp:txBody>
      <dsp:txXfrm>
        <a:off x="12402851" y="2845227"/>
        <a:ext cx="3042446" cy="1929404"/>
      </dsp:txXfrm>
    </dsp:sp>
    <dsp:sp modelId="{3BA44E61-EAD4-4495-892A-E2FCBA323570}">
      <dsp:nvSpPr>
        <dsp:cNvPr id="0" name=""/>
        <dsp:cNvSpPr/>
      </dsp:nvSpPr>
      <dsp:spPr>
        <a:xfrm>
          <a:off x="13045602" y="1667313"/>
          <a:ext cx="2811111" cy="1117886"/>
        </a:xfrm>
        <a:prstGeom prst="roundRect">
          <a:avLst>
            <a:gd name="adj" fmla="val 10000"/>
          </a:avLst>
        </a:prstGeom>
        <a:solidFill>
          <a:schemeClr val="accent1">
            <a:shade val="50000"/>
            <a:hueOff val="282536"/>
            <a:satOff val="-29541"/>
            <a:lumOff val="2828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35560" rIns="53340" bIns="35560" numCol="1" spcCol="1270" anchor="ctr" anchorCtr="0">
          <a:noAutofit/>
        </a:bodyPr>
        <a:lstStyle/>
        <a:p>
          <a:pPr marL="0" lvl="0" indent="0" algn="ctr" defTabSz="1244600">
            <a:lnSpc>
              <a:spcPct val="90000"/>
            </a:lnSpc>
            <a:spcBef>
              <a:spcPct val="0"/>
            </a:spcBef>
            <a:spcAft>
              <a:spcPct val="35000"/>
            </a:spcAft>
            <a:buNone/>
          </a:pPr>
          <a:r>
            <a:rPr lang="en-US" sz="2800" kern="1200"/>
            <a:t>Outlier removal</a:t>
          </a:r>
          <a:endParaRPr lang="it-IT" sz="2800" kern="1200"/>
        </a:p>
      </dsp:txBody>
      <dsp:txXfrm>
        <a:off x="13078344" y="1700055"/>
        <a:ext cx="2745627" cy="105240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5D53B7-BA51-402D-AFC8-06B596904D3A}">
      <dsp:nvSpPr>
        <dsp:cNvPr id="0" name=""/>
        <dsp:cNvSpPr/>
      </dsp:nvSpPr>
      <dsp:spPr>
        <a:xfrm rot="5400000">
          <a:off x="-550254" y="551497"/>
          <a:ext cx="3668366" cy="2567856"/>
        </a:xfrm>
        <a:prstGeom prst="chevron">
          <a:avLst/>
        </a:prstGeom>
        <a:solidFill>
          <a:schemeClr val="accent2">
            <a:shade val="8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dirty="0"/>
            <a:t>Which features?</a:t>
          </a:r>
          <a:endParaRPr lang="it-IT" sz="3000" kern="1200" dirty="0"/>
        </a:p>
      </dsp:txBody>
      <dsp:txXfrm rot="-5400000">
        <a:off x="1" y="1285170"/>
        <a:ext cx="2567856" cy="1100510"/>
      </dsp:txXfrm>
    </dsp:sp>
    <dsp:sp modelId="{8251B7C7-1201-4F53-83D9-6F7A2C5EFA05}">
      <dsp:nvSpPr>
        <dsp:cNvPr id="0" name=""/>
        <dsp:cNvSpPr/>
      </dsp:nvSpPr>
      <dsp:spPr>
        <a:xfrm rot="5400000">
          <a:off x="8023653" y="-5454553"/>
          <a:ext cx="2384438" cy="13296031"/>
        </a:xfrm>
        <a:prstGeom prst="round2SameRect">
          <a:avLst/>
        </a:prstGeom>
        <a:solidFill>
          <a:schemeClr val="lt1">
            <a:alpha val="90000"/>
            <a:hueOff val="0"/>
            <a:satOff val="0"/>
            <a:lumOff val="0"/>
            <a:alphaOff val="0"/>
          </a:schemeClr>
        </a:solidFill>
        <a:ln w="25400" cap="flat" cmpd="sng" algn="ctr">
          <a:solidFill>
            <a:schemeClr val="accent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kern="1200"/>
            <a:t>Time domain</a:t>
          </a:r>
          <a:endParaRPr lang="it-IT" sz="3600" kern="1200"/>
        </a:p>
        <a:p>
          <a:pPr marL="285750" lvl="1" indent="-285750" algn="l" defTabSz="1600200">
            <a:lnSpc>
              <a:spcPct val="90000"/>
            </a:lnSpc>
            <a:spcBef>
              <a:spcPct val="0"/>
            </a:spcBef>
            <a:spcAft>
              <a:spcPct val="15000"/>
            </a:spcAft>
            <a:buChar char="•"/>
          </a:pPr>
          <a:r>
            <a:rPr lang="en-US" sz="3600" kern="1200"/>
            <a:t>Frequency domain [2] [5] [6] [7] [8] [11]</a:t>
          </a:r>
          <a:endParaRPr lang="it-IT" sz="3600" kern="1200"/>
        </a:p>
        <a:p>
          <a:pPr marL="285750" lvl="1" indent="-285750" algn="l" defTabSz="1600200">
            <a:lnSpc>
              <a:spcPct val="90000"/>
            </a:lnSpc>
            <a:spcBef>
              <a:spcPct val="0"/>
            </a:spcBef>
            <a:spcAft>
              <a:spcPct val="15000"/>
            </a:spcAft>
            <a:buChar char="•"/>
          </a:pPr>
          <a:r>
            <a:rPr lang="en-US" sz="3600" kern="1200"/>
            <a:t>Patients’ demographics [5] [6] [8] [10] [14]</a:t>
          </a:r>
          <a:endParaRPr lang="it-IT" sz="3600" kern="1200"/>
        </a:p>
      </dsp:txBody>
      <dsp:txXfrm rot="-5400000">
        <a:off x="2567857" y="117642"/>
        <a:ext cx="13179632" cy="2151640"/>
      </dsp:txXfrm>
    </dsp:sp>
    <dsp:sp modelId="{DDB502EA-4824-4113-95B7-4565E2D682D9}">
      <dsp:nvSpPr>
        <dsp:cNvPr id="0" name=""/>
        <dsp:cNvSpPr/>
      </dsp:nvSpPr>
      <dsp:spPr>
        <a:xfrm rot="5400000">
          <a:off x="-550254" y="3941561"/>
          <a:ext cx="3668366" cy="2567856"/>
        </a:xfrm>
        <a:prstGeom prst="chevron">
          <a:avLst/>
        </a:prstGeom>
        <a:solidFill>
          <a:schemeClr val="accent2">
            <a:shade val="80000"/>
            <a:hueOff val="-292976"/>
            <a:satOff val="-14332"/>
            <a:lumOff val="28958"/>
            <a:alphaOff val="0"/>
          </a:schemeClr>
        </a:solidFill>
        <a:ln w="25400" cap="flat" cmpd="sng" algn="ctr">
          <a:solidFill>
            <a:schemeClr val="accent2">
              <a:shade val="80000"/>
              <a:hueOff val="-292976"/>
              <a:satOff val="-14332"/>
              <a:lumOff val="2895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marL="0" lvl="0" indent="0" algn="ctr" defTabSz="1333500">
            <a:lnSpc>
              <a:spcPct val="90000"/>
            </a:lnSpc>
            <a:spcBef>
              <a:spcPct val="0"/>
            </a:spcBef>
            <a:spcAft>
              <a:spcPct val="35000"/>
            </a:spcAft>
            <a:buNone/>
          </a:pPr>
          <a:r>
            <a:rPr lang="en-US" sz="3000" kern="1200"/>
            <a:t>From which signals?</a:t>
          </a:r>
          <a:endParaRPr lang="it-IT" sz="3000" kern="1200"/>
        </a:p>
      </dsp:txBody>
      <dsp:txXfrm rot="-5400000">
        <a:off x="1" y="4675234"/>
        <a:ext cx="2567856" cy="1100510"/>
      </dsp:txXfrm>
    </dsp:sp>
    <dsp:sp modelId="{60281AA7-EC19-4348-81C5-5AD7370552FF}">
      <dsp:nvSpPr>
        <dsp:cNvPr id="0" name=""/>
        <dsp:cNvSpPr/>
      </dsp:nvSpPr>
      <dsp:spPr>
        <a:xfrm rot="5400000">
          <a:off x="8023653" y="-2064489"/>
          <a:ext cx="2384438" cy="13296031"/>
        </a:xfrm>
        <a:prstGeom prst="round2SameRect">
          <a:avLst/>
        </a:prstGeom>
        <a:solidFill>
          <a:schemeClr val="lt1">
            <a:alpha val="90000"/>
            <a:hueOff val="0"/>
            <a:satOff val="0"/>
            <a:lumOff val="0"/>
            <a:alphaOff val="0"/>
          </a:schemeClr>
        </a:solidFill>
        <a:ln w="25400" cap="flat" cmpd="sng" algn="ctr">
          <a:solidFill>
            <a:schemeClr val="accent2">
              <a:shade val="80000"/>
              <a:hueOff val="-292976"/>
              <a:satOff val="-14332"/>
              <a:lumOff val="289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kern="1200"/>
            <a:t>PPG signal</a:t>
          </a:r>
          <a:endParaRPr lang="it-IT" sz="3600" kern="1200"/>
        </a:p>
        <a:p>
          <a:pPr marL="285750" lvl="1" indent="-285750" algn="l" defTabSz="1600200">
            <a:lnSpc>
              <a:spcPct val="90000"/>
            </a:lnSpc>
            <a:spcBef>
              <a:spcPct val="0"/>
            </a:spcBef>
            <a:spcAft>
              <a:spcPct val="15000"/>
            </a:spcAft>
            <a:buChar char="•"/>
          </a:pPr>
          <a:r>
            <a:rPr lang="en-US" sz="3600" kern="1200"/>
            <a:t>PPG I and II derivative [6] [11] [13]</a:t>
          </a:r>
          <a:endParaRPr lang="it-IT" sz="3600" kern="1200"/>
        </a:p>
      </dsp:txBody>
      <dsp:txXfrm rot="-5400000">
        <a:off x="2567857" y="3507706"/>
        <a:ext cx="13179632" cy="2151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3448BA9-4E46-4004-A34A-14EE9D3E3145}">
      <dsp:nvSpPr>
        <dsp:cNvPr id="0" name=""/>
        <dsp:cNvSpPr/>
      </dsp:nvSpPr>
      <dsp:spPr>
        <a:xfrm>
          <a:off x="0" y="93357"/>
          <a:ext cx="15863888" cy="842400"/>
        </a:xfrm>
        <a:prstGeom prst="roundRect">
          <a:avLst/>
        </a:prstGeom>
        <a:solidFill>
          <a:schemeClr val="accent1">
            <a:shade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Statistic</a:t>
          </a:r>
          <a:endParaRPr lang="it-IT" sz="3000" kern="1200"/>
        </a:p>
      </dsp:txBody>
      <dsp:txXfrm>
        <a:off x="41123" y="134480"/>
        <a:ext cx="15781642" cy="760154"/>
      </dsp:txXfrm>
    </dsp:sp>
    <dsp:sp modelId="{F2585428-A2CA-438D-942F-972CDF92CEE4}">
      <dsp:nvSpPr>
        <dsp:cNvPr id="0" name=""/>
        <dsp:cNvSpPr/>
      </dsp:nvSpPr>
      <dsp:spPr>
        <a:xfrm>
          <a:off x="0" y="935757"/>
          <a:ext cx="15863888" cy="19251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MIV [3]</a:t>
          </a:r>
          <a:endParaRPr lang="it-IT" sz="2300" kern="1200"/>
        </a:p>
        <a:p>
          <a:pPr marL="228600" lvl="1" indent="-228600" algn="l" defTabSz="1022350">
            <a:lnSpc>
              <a:spcPct val="90000"/>
            </a:lnSpc>
            <a:spcBef>
              <a:spcPct val="0"/>
            </a:spcBef>
            <a:spcAft>
              <a:spcPct val="20000"/>
            </a:spcAft>
            <a:buChar char="•"/>
          </a:pPr>
          <a:r>
            <a:rPr lang="en-US" sz="2300" kern="1200"/>
            <a:t>MIC [4] [7]</a:t>
          </a:r>
          <a:endParaRPr lang="it-IT" sz="2300" kern="1200"/>
        </a:p>
        <a:p>
          <a:pPr marL="228600" lvl="1" indent="-228600" algn="l" defTabSz="1022350">
            <a:lnSpc>
              <a:spcPct val="90000"/>
            </a:lnSpc>
            <a:spcBef>
              <a:spcPct val="0"/>
            </a:spcBef>
            <a:spcAft>
              <a:spcPct val="20000"/>
            </a:spcAft>
            <a:buChar char="•"/>
          </a:pPr>
          <a:r>
            <a:rPr lang="en-US" sz="2300" kern="1200"/>
            <a:t>Collinearity [7]</a:t>
          </a:r>
          <a:endParaRPr lang="it-IT" sz="2300" kern="1200"/>
        </a:p>
        <a:p>
          <a:pPr marL="228600" lvl="1" indent="-228600" algn="l" defTabSz="1022350">
            <a:lnSpc>
              <a:spcPct val="90000"/>
            </a:lnSpc>
            <a:spcBef>
              <a:spcPct val="0"/>
            </a:spcBef>
            <a:spcAft>
              <a:spcPct val="20000"/>
            </a:spcAft>
            <a:buChar char="•"/>
          </a:pPr>
          <a:r>
            <a:rPr lang="en-US" sz="2300" kern="1200"/>
            <a:t>PCC [7] [8]</a:t>
          </a:r>
          <a:endParaRPr lang="it-IT" sz="2300" kern="1200"/>
        </a:p>
      </dsp:txBody>
      <dsp:txXfrm>
        <a:off x="0" y="935757"/>
        <a:ext cx="15863888" cy="1925100"/>
      </dsp:txXfrm>
    </dsp:sp>
    <dsp:sp modelId="{E8F673A4-BD64-4667-A2B2-0A6E5B0076B2}">
      <dsp:nvSpPr>
        <dsp:cNvPr id="0" name=""/>
        <dsp:cNvSpPr/>
      </dsp:nvSpPr>
      <dsp:spPr>
        <a:xfrm>
          <a:off x="0" y="2860857"/>
          <a:ext cx="15863888" cy="842400"/>
        </a:xfrm>
        <a:prstGeom prst="roundRect">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Iterative</a:t>
          </a:r>
          <a:endParaRPr lang="it-IT" sz="3000" kern="1200"/>
        </a:p>
      </dsp:txBody>
      <dsp:txXfrm>
        <a:off x="41123" y="2901980"/>
        <a:ext cx="15781642" cy="760154"/>
      </dsp:txXfrm>
    </dsp:sp>
    <dsp:sp modelId="{5B900D42-436A-42D8-9524-6AB083675434}">
      <dsp:nvSpPr>
        <dsp:cNvPr id="0" name=""/>
        <dsp:cNvSpPr/>
      </dsp:nvSpPr>
      <dsp:spPr>
        <a:xfrm>
          <a:off x="0" y="3703258"/>
          <a:ext cx="15863888" cy="14593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ReliefF [5]</a:t>
          </a:r>
          <a:endParaRPr lang="it-IT" sz="2300" kern="1200"/>
        </a:p>
        <a:p>
          <a:pPr marL="228600" lvl="1" indent="-228600" algn="l" defTabSz="1022350">
            <a:lnSpc>
              <a:spcPct val="90000"/>
            </a:lnSpc>
            <a:spcBef>
              <a:spcPct val="0"/>
            </a:spcBef>
            <a:spcAft>
              <a:spcPct val="20000"/>
            </a:spcAft>
            <a:buChar char="•"/>
          </a:pPr>
          <a:r>
            <a:rPr lang="en-US" sz="2300" kern="1200"/>
            <a:t>Forward selection [8]</a:t>
          </a:r>
          <a:endParaRPr lang="it-IT" sz="2300" kern="1200"/>
        </a:p>
        <a:p>
          <a:pPr marL="228600" lvl="1" indent="-228600" algn="l" defTabSz="1022350">
            <a:lnSpc>
              <a:spcPct val="90000"/>
            </a:lnSpc>
            <a:spcBef>
              <a:spcPct val="0"/>
            </a:spcBef>
            <a:spcAft>
              <a:spcPct val="20000"/>
            </a:spcAft>
            <a:buChar char="•"/>
          </a:pPr>
          <a:r>
            <a:rPr lang="en-US" sz="2300" kern="1200"/>
            <a:t>Recursive elimination [8]</a:t>
          </a:r>
          <a:endParaRPr lang="it-IT" sz="2300" kern="1200"/>
        </a:p>
      </dsp:txBody>
      <dsp:txXfrm>
        <a:off x="0" y="3703258"/>
        <a:ext cx="15863888" cy="1459350"/>
      </dsp:txXfrm>
    </dsp:sp>
    <dsp:sp modelId="{57A3DF56-814B-49EC-BE8D-45579315676A}">
      <dsp:nvSpPr>
        <dsp:cNvPr id="0" name=""/>
        <dsp:cNvSpPr/>
      </dsp:nvSpPr>
      <dsp:spPr>
        <a:xfrm>
          <a:off x="0" y="5162608"/>
          <a:ext cx="15863888" cy="842400"/>
        </a:xfrm>
        <a:prstGeom prst="roundRect">
          <a:avLst/>
        </a:prstGeom>
        <a:solidFill>
          <a:schemeClr val="accent1">
            <a:shade val="50000"/>
            <a:hueOff val="376715"/>
            <a:satOff val="-39388"/>
            <a:lumOff val="3771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en-US" sz="3000" kern="1200"/>
            <a:t>ML approaches</a:t>
          </a:r>
          <a:endParaRPr lang="it-IT" sz="3000" kern="1200"/>
        </a:p>
      </dsp:txBody>
      <dsp:txXfrm>
        <a:off x="41123" y="5203731"/>
        <a:ext cx="15781642" cy="760154"/>
      </dsp:txXfrm>
    </dsp:sp>
    <dsp:sp modelId="{49AEA4EB-2634-484C-B894-759D8E5A3F66}">
      <dsp:nvSpPr>
        <dsp:cNvPr id="0" name=""/>
        <dsp:cNvSpPr/>
      </dsp:nvSpPr>
      <dsp:spPr>
        <a:xfrm>
          <a:off x="0" y="6005008"/>
          <a:ext cx="15863888" cy="9625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en-US" sz="2300" kern="1200"/>
            <a:t>Linear SVM [10]</a:t>
          </a:r>
          <a:endParaRPr lang="it-IT" sz="2300" kern="1200"/>
        </a:p>
        <a:p>
          <a:pPr marL="228600" lvl="1" indent="-228600" algn="l" defTabSz="1022350">
            <a:lnSpc>
              <a:spcPct val="90000"/>
            </a:lnSpc>
            <a:spcBef>
              <a:spcPct val="0"/>
            </a:spcBef>
            <a:spcAft>
              <a:spcPct val="20000"/>
            </a:spcAft>
            <a:buChar char="•"/>
          </a:pPr>
          <a:r>
            <a:rPr lang="en-US" sz="2300" kern="1200"/>
            <a:t>RF importance [8]</a:t>
          </a:r>
          <a:endParaRPr lang="it-IT" sz="2300" kern="1200"/>
        </a:p>
      </dsp:txBody>
      <dsp:txXfrm>
        <a:off x="0" y="6005008"/>
        <a:ext cx="15863888" cy="962550"/>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13B32-0E32-4F2D-BE77-3AD25DDFC86A}">
      <dsp:nvSpPr>
        <dsp:cNvPr id="0" name=""/>
        <dsp:cNvSpPr/>
      </dsp:nvSpPr>
      <dsp:spPr>
        <a:xfrm>
          <a:off x="2230471" y="975"/>
          <a:ext cx="5429973" cy="3257984"/>
        </a:xfrm>
        <a:prstGeom prst="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dirty="0"/>
            <a:t>Statistic regression</a:t>
          </a:r>
          <a:endParaRPr lang="it-IT" sz="3000" b="1" kern="1200" dirty="0"/>
        </a:p>
        <a:p>
          <a:pPr marL="228600" lvl="1" indent="-228600" algn="l" defTabSz="1022350">
            <a:lnSpc>
              <a:spcPct val="90000"/>
            </a:lnSpc>
            <a:spcBef>
              <a:spcPct val="0"/>
            </a:spcBef>
            <a:spcAft>
              <a:spcPct val="15000"/>
            </a:spcAft>
            <a:buChar char="•"/>
          </a:pPr>
          <a:r>
            <a:rPr lang="en-US" sz="2300" kern="1200" dirty="0"/>
            <a:t>Linear [4] [8] [9] [19]</a:t>
          </a:r>
          <a:endParaRPr lang="it-IT" sz="2300" kern="1200" dirty="0"/>
        </a:p>
        <a:p>
          <a:pPr marL="228600" lvl="1" indent="-228600" algn="l" defTabSz="1022350">
            <a:lnSpc>
              <a:spcPct val="90000"/>
            </a:lnSpc>
            <a:spcBef>
              <a:spcPct val="0"/>
            </a:spcBef>
            <a:spcAft>
              <a:spcPct val="15000"/>
            </a:spcAft>
            <a:buChar char="•"/>
          </a:pPr>
          <a:r>
            <a:rPr lang="en-US" sz="2300" kern="1200" dirty="0"/>
            <a:t>Polynomial [12] [19]</a:t>
          </a:r>
          <a:endParaRPr lang="it-IT" sz="2300" kern="1200" dirty="0"/>
        </a:p>
        <a:p>
          <a:pPr marL="228600" lvl="1" indent="-228600" algn="l" defTabSz="1022350">
            <a:lnSpc>
              <a:spcPct val="90000"/>
            </a:lnSpc>
            <a:spcBef>
              <a:spcPct val="0"/>
            </a:spcBef>
            <a:spcAft>
              <a:spcPct val="15000"/>
            </a:spcAft>
            <a:buChar char="•"/>
          </a:pPr>
          <a:r>
            <a:rPr lang="en-US" sz="2300" kern="1200" dirty="0"/>
            <a:t>Gaussian process [5]</a:t>
          </a:r>
          <a:endParaRPr lang="it-IT" sz="2300" kern="1200" dirty="0"/>
        </a:p>
        <a:p>
          <a:pPr marL="228600" lvl="1" indent="-228600" algn="l" defTabSz="1022350">
            <a:lnSpc>
              <a:spcPct val="90000"/>
            </a:lnSpc>
            <a:spcBef>
              <a:spcPct val="0"/>
            </a:spcBef>
            <a:spcAft>
              <a:spcPct val="15000"/>
            </a:spcAft>
            <a:buChar char="•"/>
          </a:pPr>
          <a:r>
            <a:rPr lang="en-US" sz="2300" kern="1200" dirty="0"/>
            <a:t>Lasso [6]</a:t>
          </a:r>
          <a:endParaRPr lang="it-IT" sz="2300" kern="1200" dirty="0"/>
        </a:p>
      </dsp:txBody>
      <dsp:txXfrm>
        <a:off x="2230471" y="975"/>
        <a:ext cx="5429973" cy="3257984"/>
      </dsp:txXfrm>
    </dsp:sp>
    <dsp:sp modelId="{417A43F7-F0F5-4EA6-B3C3-C552040F79F9}">
      <dsp:nvSpPr>
        <dsp:cNvPr id="0" name=""/>
        <dsp:cNvSpPr/>
      </dsp:nvSpPr>
      <dsp:spPr>
        <a:xfrm>
          <a:off x="8203442" y="975"/>
          <a:ext cx="5429973" cy="3257984"/>
        </a:xfrm>
        <a:prstGeom prst="rect">
          <a:avLst/>
        </a:prstGeom>
        <a:solidFill>
          <a:schemeClr val="accent2">
            <a:shade val="80000"/>
            <a:hueOff val="-97659"/>
            <a:satOff val="-4777"/>
            <a:lumOff val="96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dirty="0"/>
            <a:t>ML approaches</a:t>
          </a:r>
          <a:endParaRPr lang="it-IT" sz="3000" b="1" kern="1200" dirty="0"/>
        </a:p>
        <a:p>
          <a:pPr marL="228600" lvl="1" indent="-228600" algn="l" defTabSz="1022350">
            <a:lnSpc>
              <a:spcPct val="90000"/>
            </a:lnSpc>
            <a:spcBef>
              <a:spcPct val="0"/>
            </a:spcBef>
            <a:spcAft>
              <a:spcPct val="15000"/>
            </a:spcAft>
            <a:buChar char="•"/>
          </a:pPr>
          <a:r>
            <a:rPr lang="en-US" sz="2300" kern="1200" dirty="0"/>
            <a:t>RBF SVR [3] [7] [9] [10]</a:t>
          </a:r>
          <a:endParaRPr lang="it-IT" sz="2300" kern="1200" dirty="0"/>
        </a:p>
        <a:p>
          <a:pPr marL="228600" lvl="1" indent="-228600" algn="l" defTabSz="1022350">
            <a:lnSpc>
              <a:spcPct val="90000"/>
            </a:lnSpc>
            <a:spcBef>
              <a:spcPct val="0"/>
            </a:spcBef>
            <a:spcAft>
              <a:spcPct val="15000"/>
            </a:spcAft>
            <a:buChar char="•"/>
          </a:pPr>
          <a:r>
            <a:rPr lang="en-US" sz="2300" kern="1200" dirty="0"/>
            <a:t>Linear SVR [19]</a:t>
          </a:r>
          <a:endParaRPr lang="it-IT" sz="2300" kern="1200" dirty="0"/>
        </a:p>
        <a:p>
          <a:pPr marL="228600" lvl="1" indent="-228600" algn="l" defTabSz="1022350">
            <a:lnSpc>
              <a:spcPct val="90000"/>
            </a:lnSpc>
            <a:spcBef>
              <a:spcPct val="0"/>
            </a:spcBef>
            <a:spcAft>
              <a:spcPct val="15000"/>
            </a:spcAft>
            <a:buChar char="•"/>
          </a:pPr>
          <a:r>
            <a:rPr lang="en-US" sz="2300" kern="1200" dirty="0"/>
            <a:t>non-linear SVR [13]</a:t>
          </a:r>
          <a:endParaRPr lang="it-IT" sz="2300" kern="1200" dirty="0"/>
        </a:p>
        <a:p>
          <a:pPr marL="228600" lvl="1" indent="-228600" algn="l" defTabSz="1022350">
            <a:lnSpc>
              <a:spcPct val="90000"/>
            </a:lnSpc>
            <a:spcBef>
              <a:spcPct val="0"/>
            </a:spcBef>
            <a:spcAft>
              <a:spcPct val="15000"/>
            </a:spcAft>
            <a:buChar char="•"/>
          </a:pPr>
          <a:r>
            <a:rPr lang="en-US" sz="2300" kern="1200"/>
            <a:t>Random forest [19]</a:t>
          </a:r>
          <a:endParaRPr lang="it-IT" sz="2300" kern="1200"/>
        </a:p>
        <a:p>
          <a:pPr marL="228600" lvl="1" indent="-228600" algn="l" defTabSz="1022350">
            <a:lnSpc>
              <a:spcPct val="90000"/>
            </a:lnSpc>
            <a:spcBef>
              <a:spcPct val="0"/>
            </a:spcBef>
            <a:spcAft>
              <a:spcPct val="15000"/>
            </a:spcAft>
            <a:buChar char="•"/>
          </a:pPr>
          <a:r>
            <a:rPr lang="en-US" sz="2300" kern="1200" dirty="0"/>
            <a:t>ANN [1] [8] [11] [14] [15] [18]</a:t>
          </a:r>
          <a:endParaRPr lang="it-IT" sz="2300" kern="1200" dirty="0"/>
        </a:p>
      </dsp:txBody>
      <dsp:txXfrm>
        <a:off x="8203442" y="975"/>
        <a:ext cx="5429973" cy="3257984"/>
      </dsp:txXfrm>
    </dsp:sp>
    <dsp:sp modelId="{CCA7E3F9-9213-4739-893F-E55CC9501653}">
      <dsp:nvSpPr>
        <dsp:cNvPr id="0" name=""/>
        <dsp:cNvSpPr/>
      </dsp:nvSpPr>
      <dsp:spPr>
        <a:xfrm>
          <a:off x="2230471" y="3801956"/>
          <a:ext cx="5429973" cy="3257984"/>
        </a:xfrm>
        <a:prstGeom prst="rect">
          <a:avLst/>
        </a:prstGeom>
        <a:solidFill>
          <a:schemeClr val="accent2">
            <a:shade val="80000"/>
            <a:hueOff val="-195317"/>
            <a:satOff val="-9555"/>
            <a:lumOff val="193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dirty="0"/>
            <a:t>Deep learning </a:t>
          </a:r>
          <a:r>
            <a:rPr lang="en-US" sz="3000" b="1" kern="1200" dirty="0" err="1"/>
            <a:t>appraches</a:t>
          </a:r>
          <a:endParaRPr lang="it-IT" sz="3000" b="1" kern="1200" dirty="0"/>
        </a:p>
        <a:p>
          <a:pPr marL="228600" lvl="1" indent="-228600" algn="l" defTabSz="1022350">
            <a:lnSpc>
              <a:spcPct val="90000"/>
            </a:lnSpc>
            <a:spcBef>
              <a:spcPct val="0"/>
            </a:spcBef>
            <a:spcAft>
              <a:spcPct val="15000"/>
            </a:spcAft>
            <a:buChar char="•"/>
          </a:pPr>
          <a:r>
            <a:rPr lang="en-US" sz="2300" kern="1200" dirty="0"/>
            <a:t>CNN [2] [17] [20]</a:t>
          </a:r>
          <a:endParaRPr lang="it-IT" sz="2300" kern="1200" dirty="0"/>
        </a:p>
        <a:p>
          <a:pPr marL="228600" lvl="1" indent="-228600" algn="l" defTabSz="1022350">
            <a:lnSpc>
              <a:spcPct val="90000"/>
            </a:lnSpc>
            <a:spcBef>
              <a:spcPct val="0"/>
            </a:spcBef>
            <a:spcAft>
              <a:spcPct val="15000"/>
            </a:spcAft>
            <a:buChar char="•"/>
          </a:pPr>
          <a:r>
            <a:rPr lang="en-US" sz="2300" kern="1200"/>
            <a:t>RNN [1] [8] [16] [20]</a:t>
          </a:r>
          <a:endParaRPr lang="it-IT" sz="2300" kern="1200"/>
        </a:p>
      </dsp:txBody>
      <dsp:txXfrm>
        <a:off x="2230471" y="3801956"/>
        <a:ext cx="5429973" cy="3257984"/>
      </dsp:txXfrm>
    </dsp:sp>
    <dsp:sp modelId="{06055C4D-1795-4D58-BC00-EEAA621FEE79}">
      <dsp:nvSpPr>
        <dsp:cNvPr id="0" name=""/>
        <dsp:cNvSpPr/>
      </dsp:nvSpPr>
      <dsp:spPr>
        <a:xfrm>
          <a:off x="8203442" y="3801956"/>
          <a:ext cx="5429973" cy="3257984"/>
        </a:xfrm>
        <a:prstGeom prst="rect">
          <a:avLst/>
        </a:prstGeom>
        <a:solidFill>
          <a:schemeClr val="accent2">
            <a:shade val="80000"/>
            <a:hueOff val="-292976"/>
            <a:satOff val="-14332"/>
            <a:lumOff val="289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b="1" kern="1200" dirty="0"/>
            <a:t>Validation</a:t>
          </a:r>
          <a:endParaRPr lang="it-IT" sz="3000" b="1" kern="1200" dirty="0"/>
        </a:p>
        <a:p>
          <a:pPr marL="228600" lvl="1" indent="-228600" algn="l" defTabSz="1022350">
            <a:lnSpc>
              <a:spcPct val="90000"/>
            </a:lnSpc>
            <a:spcBef>
              <a:spcPct val="0"/>
            </a:spcBef>
            <a:spcAft>
              <a:spcPct val="15000"/>
            </a:spcAft>
            <a:buChar char="•"/>
          </a:pPr>
          <a:r>
            <a:rPr lang="en-US" sz="2300" kern="1200"/>
            <a:t>K-fold</a:t>
          </a:r>
          <a:endParaRPr lang="it-IT" sz="2300" kern="1200"/>
        </a:p>
        <a:p>
          <a:pPr marL="228600" lvl="1" indent="-228600" algn="l" defTabSz="1022350">
            <a:lnSpc>
              <a:spcPct val="90000"/>
            </a:lnSpc>
            <a:spcBef>
              <a:spcPct val="0"/>
            </a:spcBef>
            <a:spcAft>
              <a:spcPct val="15000"/>
            </a:spcAft>
            <a:buChar char="•"/>
          </a:pPr>
          <a:r>
            <a:rPr lang="en-US" sz="2300" kern="1200"/>
            <a:t>Leave-one-out [12]</a:t>
          </a:r>
          <a:endParaRPr lang="it-IT" sz="2300" kern="1200"/>
        </a:p>
      </dsp:txBody>
      <dsp:txXfrm>
        <a:off x="8203442" y="3801956"/>
        <a:ext cx="5429973" cy="32579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13404E0-64B3-45F4-BD1A-2A0977427F25}">
      <dsp:nvSpPr>
        <dsp:cNvPr id="0" name=""/>
        <dsp:cNvSpPr/>
      </dsp:nvSpPr>
      <dsp:spPr>
        <a:xfrm rot="5400000">
          <a:off x="-550254" y="551497"/>
          <a:ext cx="3668366" cy="2567856"/>
        </a:xfrm>
        <a:prstGeom prst="chevron">
          <a:avLst/>
        </a:prstGeom>
        <a:solidFill>
          <a:schemeClr val="accent1">
            <a:shade val="8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it-IT" sz="4900" kern="1200" dirty="0"/>
            <a:t>On PC</a:t>
          </a:r>
        </a:p>
      </dsp:txBody>
      <dsp:txXfrm rot="-5400000">
        <a:off x="1" y="1285170"/>
        <a:ext cx="2567856" cy="1100510"/>
      </dsp:txXfrm>
    </dsp:sp>
    <dsp:sp modelId="{248EA1BE-6455-4606-831D-6FB660A999DD}">
      <dsp:nvSpPr>
        <dsp:cNvPr id="0" name=""/>
        <dsp:cNvSpPr/>
      </dsp:nvSpPr>
      <dsp:spPr>
        <a:xfrm rot="5400000">
          <a:off x="8023653" y="-5454553"/>
          <a:ext cx="2384438" cy="13296031"/>
        </a:xfrm>
        <a:prstGeom prst="round2SameRect">
          <a:avLst/>
        </a:prstGeom>
        <a:solidFill>
          <a:schemeClr val="lt1">
            <a:alpha val="90000"/>
            <a:hueOff val="0"/>
            <a:satOff val="0"/>
            <a:lumOff val="0"/>
            <a:alphaOff val="0"/>
          </a:schemeClr>
        </a:solidFill>
        <a:ln w="25400" cap="flat" cmpd="sng" algn="ctr">
          <a:solidFill>
            <a:schemeClr val="accent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it-IT" sz="3600" kern="1200" dirty="0"/>
            <a:t>With test set [</a:t>
          </a:r>
          <a:r>
            <a:rPr lang="it-IT" sz="3600" kern="1200" dirty="0" err="1"/>
            <a:t>most</a:t>
          </a:r>
          <a:r>
            <a:rPr lang="it-IT" sz="3600" kern="1200" dirty="0"/>
            <a:t> papers]</a:t>
          </a:r>
        </a:p>
        <a:p>
          <a:pPr marL="285750" lvl="1" indent="-285750" algn="l" defTabSz="1600200">
            <a:lnSpc>
              <a:spcPct val="90000"/>
            </a:lnSpc>
            <a:spcBef>
              <a:spcPct val="0"/>
            </a:spcBef>
            <a:spcAft>
              <a:spcPct val="15000"/>
            </a:spcAft>
            <a:buChar char="•"/>
          </a:pPr>
          <a:r>
            <a:rPr lang="en-US" sz="3600" kern="1200" dirty="0"/>
            <a:t>No test, validation only [10] [12] [14] [15]</a:t>
          </a:r>
          <a:endParaRPr lang="it-IT" sz="3600" kern="1200" dirty="0"/>
        </a:p>
      </dsp:txBody>
      <dsp:txXfrm rot="-5400000">
        <a:off x="2567857" y="117642"/>
        <a:ext cx="13179632" cy="2151640"/>
      </dsp:txXfrm>
    </dsp:sp>
    <dsp:sp modelId="{DE60E9CE-C2BF-4B3D-A524-9B11548A519A}">
      <dsp:nvSpPr>
        <dsp:cNvPr id="0" name=""/>
        <dsp:cNvSpPr/>
      </dsp:nvSpPr>
      <dsp:spPr>
        <a:xfrm rot="5400000">
          <a:off x="-550254" y="3941561"/>
          <a:ext cx="3668366" cy="2567856"/>
        </a:xfrm>
        <a:prstGeom prst="chevron">
          <a:avLst/>
        </a:prstGeom>
        <a:solidFill>
          <a:schemeClr val="accent1">
            <a:shade val="80000"/>
            <a:hueOff val="543495"/>
            <a:satOff val="-54303"/>
            <a:lumOff val="41472"/>
            <a:alphaOff val="0"/>
          </a:schemeClr>
        </a:solidFill>
        <a:ln w="25400" cap="flat" cmpd="sng" algn="ctr">
          <a:solidFill>
            <a:schemeClr val="accent1">
              <a:shade val="80000"/>
              <a:hueOff val="543495"/>
              <a:satOff val="-54303"/>
              <a:lumOff val="41472"/>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115" tIns="31115" rIns="31115" bIns="31115" numCol="1" spcCol="1270" anchor="ctr" anchorCtr="0">
          <a:noAutofit/>
        </a:bodyPr>
        <a:lstStyle/>
        <a:p>
          <a:pPr marL="0" lvl="0" indent="0" algn="ctr" defTabSz="2178050">
            <a:lnSpc>
              <a:spcPct val="90000"/>
            </a:lnSpc>
            <a:spcBef>
              <a:spcPct val="0"/>
            </a:spcBef>
            <a:spcAft>
              <a:spcPct val="35000"/>
            </a:spcAft>
            <a:buNone/>
          </a:pPr>
          <a:r>
            <a:rPr lang="it-IT" sz="4900" kern="1200" dirty="0"/>
            <a:t>On MCU</a:t>
          </a:r>
        </a:p>
      </dsp:txBody>
      <dsp:txXfrm rot="-5400000">
        <a:off x="1" y="4675234"/>
        <a:ext cx="2567856" cy="1100510"/>
      </dsp:txXfrm>
    </dsp:sp>
    <dsp:sp modelId="{A4B1AA63-37A1-46F3-874C-60A1ABB571D2}">
      <dsp:nvSpPr>
        <dsp:cNvPr id="0" name=""/>
        <dsp:cNvSpPr/>
      </dsp:nvSpPr>
      <dsp:spPr>
        <a:xfrm rot="5400000">
          <a:off x="8023653" y="-2064489"/>
          <a:ext cx="2384438" cy="13296031"/>
        </a:xfrm>
        <a:prstGeom prst="round2SameRect">
          <a:avLst/>
        </a:prstGeom>
        <a:solidFill>
          <a:schemeClr val="lt1">
            <a:alpha val="90000"/>
            <a:hueOff val="0"/>
            <a:satOff val="0"/>
            <a:lumOff val="0"/>
            <a:alphaOff val="0"/>
          </a:schemeClr>
        </a:solidFill>
        <a:ln w="25400" cap="flat" cmpd="sng" algn="ctr">
          <a:solidFill>
            <a:schemeClr val="accent1">
              <a:shade val="80000"/>
              <a:hueOff val="543495"/>
              <a:satOff val="-54303"/>
              <a:lumOff val="4147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56032" tIns="22860" rIns="22860" bIns="22860" numCol="1" spcCol="1270" anchor="ctr" anchorCtr="0">
          <a:noAutofit/>
        </a:bodyPr>
        <a:lstStyle/>
        <a:p>
          <a:pPr marL="285750" lvl="1" indent="-285750" algn="l" defTabSz="1600200">
            <a:lnSpc>
              <a:spcPct val="90000"/>
            </a:lnSpc>
            <a:spcBef>
              <a:spcPct val="0"/>
            </a:spcBef>
            <a:spcAft>
              <a:spcPct val="15000"/>
            </a:spcAft>
            <a:buChar char="•"/>
          </a:pPr>
          <a:r>
            <a:rPr lang="en-US" sz="3600" kern="1200"/>
            <a:t>32-bit MCU [1] [17] [18] [19] [20]</a:t>
          </a:r>
          <a:endParaRPr lang="it-IT" sz="3600" kern="1200"/>
        </a:p>
        <a:p>
          <a:pPr marL="285750" lvl="1" indent="-285750" algn="l" defTabSz="1600200">
            <a:lnSpc>
              <a:spcPct val="90000"/>
            </a:lnSpc>
            <a:spcBef>
              <a:spcPct val="0"/>
            </a:spcBef>
            <a:spcAft>
              <a:spcPct val="15000"/>
            </a:spcAft>
            <a:buChar char="•"/>
          </a:pPr>
          <a:r>
            <a:rPr lang="en-US" sz="3600" kern="1200"/>
            <a:t>16-bit MCU (only regression) [12]</a:t>
          </a:r>
          <a:endParaRPr lang="it-IT" sz="3600" kern="1200"/>
        </a:p>
        <a:p>
          <a:pPr marL="285750" lvl="1" indent="-285750" algn="l" defTabSz="1600200">
            <a:lnSpc>
              <a:spcPct val="90000"/>
            </a:lnSpc>
            <a:spcBef>
              <a:spcPct val="0"/>
            </a:spcBef>
            <a:spcAft>
              <a:spcPct val="15000"/>
            </a:spcAft>
            <a:buChar char="•"/>
          </a:pPr>
          <a:r>
            <a:rPr lang="en-US" sz="3600" kern="1200"/>
            <a:t>Smartphone [6]</a:t>
          </a:r>
          <a:endParaRPr lang="it-IT" sz="3600" kern="1200"/>
        </a:p>
      </dsp:txBody>
      <dsp:txXfrm rot="-5400000">
        <a:off x="2567857" y="3507706"/>
        <a:ext cx="13179632" cy="215164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B42383-1BFC-4FCF-9FF4-B6B6C677246C}">
      <dsp:nvSpPr>
        <dsp:cNvPr id="0" name=""/>
        <dsp:cNvSpPr/>
      </dsp:nvSpPr>
      <dsp:spPr>
        <a:xfrm>
          <a:off x="0" y="37029"/>
          <a:ext cx="15863888" cy="758160"/>
        </a:xfrm>
        <a:prstGeom prst="roundRect">
          <a:avLst/>
        </a:prstGeom>
        <a:solidFill>
          <a:schemeClr val="accent2">
            <a:shade val="8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Measurement errors or biases</a:t>
          </a:r>
          <a:endParaRPr lang="it-IT" sz="2700" kern="1200"/>
        </a:p>
      </dsp:txBody>
      <dsp:txXfrm>
        <a:off x="37010" y="74039"/>
        <a:ext cx="15789868" cy="684140"/>
      </dsp:txXfrm>
    </dsp:sp>
    <dsp:sp modelId="{CE2B4860-3434-47C9-91D7-D54250A1BCB7}">
      <dsp:nvSpPr>
        <dsp:cNvPr id="0" name=""/>
        <dsp:cNvSpPr/>
      </dsp:nvSpPr>
      <dsp:spPr>
        <a:xfrm>
          <a:off x="0" y="795189"/>
          <a:ext cx="15863888" cy="131341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PPG measurement on the same arm w.r.t to cuff-based measurement [1]</a:t>
          </a:r>
          <a:endParaRPr lang="it-IT" sz="2100" kern="1200"/>
        </a:p>
        <a:p>
          <a:pPr marL="228600" lvl="1" indent="-228600" algn="l" defTabSz="933450">
            <a:lnSpc>
              <a:spcPct val="90000"/>
            </a:lnSpc>
            <a:spcBef>
              <a:spcPct val="0"/>
            </a:spcBef>
            <a:spcAft>
              <a:spcPct val="20000"/>
            </a:spcAft>
            <a:buChar char="•"/>
          </a:pPr>
          <a:r>
            <a:rPr lang="en-US" sz="2100" kern="1200"/>
            <a:t>BP measured only with patient in static/supine position</a:t>
          </a:r>
          <a:endParaRPr lang="it-IT" sz="2100" kern="1200"/>
        </a:p>
        <a:p>
          <a:pPr marL="228600" lvl="1" indent="-228600" algn="l" defTabSz="933450">
            <a:lnSpc>
              <a:spcPct val="90000"/>
            </a:lnSpc>
            <a:spcBef>
              <a:spcPct val="0"/>
            </a:spcBef>
            <a:spcAft>
              <a:spcPct val="20000"/>
            </a:spcAft>
            <a:buChar char="•"/>
          </a:pPr>
          <a:r>
            <a:rPr lang="en-US" sz="2100" kern="1200"/>
            <a:t>Interpolation (to match higher sampling frequencies) may lead to errors [10]</a:t>
          </a:r>
          <a:endParaRPr lang="it-IT" sz="2100" kern="1200"/>
        </a:p>
      </dsp:txBody>
      <dsp:txXfrm>
        <a:off x="0" y="795189"/>
        <a:ext cx="15863888" cy="1313414"/>
      </dsp:txXfrm>
    </dsp:sp>
    <dsp:sp modelId="{310C50E3-E93A-46AD-86A7-E682C1C1B5EA}">
      <dsp:nvSpPr>
        <dsp:cNvPr id="0" name=""/>
        <dsp:cNvSpPr/>
      </dsp:nvSpPr>
      <dsp:spPr>
        <a:xfrm>
          <a:off x="0" y="2108604"/>
          <a:ext cx="15863888" cy="758160"/>
        </a:xfrm>
        <a:prstGeom prst="roundRect">
          <a:avLst/>
        </a:prstGeom>
        <a:solidFill>
          <a:schemeClr val="accent2">
            <a:shade val="80000"/>
            <a:hueOff val="-97659"/>
            <a:satOff val="-4777"/>
            <a:lumOff val="965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Dependency between train and test set</a:t>
          </a:r>
          <a:endParaRPr lang="it-IT" sz="2700" kern="1200"/>
        </a:p>
      </dsp:txBody>
      <dsp:txXfrm>
        <a:off x="37010" y="2145614"/>
        <a:ext cx="15789868" cy="684140"/>
      </dsp:txXfrm>
    </dsp:sp>
    <dsp:sp modelId="{3D7F0D35-A421-4F48-A1B7-2A52491A0E9A}">
      <dsp:nvSpPr>
        <dsp:cNvPr id="0" name=""/>
        <dsp:cNvSpPr/>
      </dsp:nvSpPr>
      <dsp:spPr>
        <a:xfrm>
          <a:off x="0" y="2866764"/>
          <a:ext cx="15863888" cy="88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Train and test set must contain data from different patients, to avoid similarities</a:t>
          </a:r>
          <a:endParaRPr lang="it-IT" sz="2100" kern="1200"/>
        </a:p>
        <a:p>
          <a:pPr marL="228600" lvl="1" indent="-228600" algn="l" defTabSz="933450">
            <a:lnSpc>
              <a:spcPct val="90000"/>
            </a:lnSpc>
            <a:spcBef>
              <a:spcPct val="0"/>
            </a:spcBef>
            <a:spcAft>
              <a:spcPct val="20000"/>
            </a:spcAft>
            <a:buChar char="•"/>
          </a:pPr>
          <a:r>
            <a:rPr lang="en-US" sz="2100" kern="1200"/>
            <a:t>No paper specifies the split criteria</a:t>
          </a:r>
          <a:endParaRPr lang="it-IT" sz="2100" kern="1200"/>
        </a:p>
      </dsp:txBody>
      <dsp:txXfrm>
        <a:off x="0" y="2866764"/>
        <a:ext cx="15863888" cy="880267"/>
      </dsp:txXfrm>
    </dsp:sp>
    <dsp:sp modelId="{A484246D-4D37-4D61-BEE3-288E571AC3D0}">
      <dsp:nvSpPr>
        <dsp:cNvPr id="0" name=""/>
        <dsp:cNvSpPr/>
      </dsp:nvSpPr>
      <dsp:spPr>
        <a:xfrm>
          <a:off x="0" y="3747031"/>
          <a:ext cx="15863888" cy="758160"/>
        </a:xfrm>
        <a:prstGeom prst="roundRect">
          <a:avLst/>
        </a:prstGeom>
        <a:solidFill>
          <a:schemeClr val="accent2">
            <a:shade val="80000"/>
            <a:hueOff val="-195317"/>
            <a:satOff val="-9555"/>
            <a:lumOff val="1930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Incorrect feature normalization</a:t>
          </a:r>
          <a:endParaRPr lang="it-IT" sz="2700" kern="1200"/>
        </a:p>
      </dsp:txBody>
      <dsp:txXfrm>
        <a:off x="37010" y="3784041"/>
        <a:ext cx="15789868" cy="684140"/>
      </dsp:txXfrm>
    </dsp:sp>
    <dsp:sp modelId="{45BCDD63-2EC0-4E38-9CE8-F4B13FD7B34D}">
      <dsp:nvSpPr>
        <dsp:cNvPr id="0" name=""/>
        <dsp:cNvSpPr/>
      </dsp:nvSpPr>
      <dsp:spPr>
        <a:xfrm>
          <a:off x="0" y="4505191"/>
          <a:ext cx="15863888" cy="88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Must be performed after split on both set with data only from train set</a:t>
          </a:r>
          <a:endParaRPr lang="it-IT" sz="2100" kern="1200"/>
        </a:p>
        <a:p>
          <a:pPr marL="228600" lvl="1" indent="-228600" algn="l" defTabSz="933450">
            <a:lnSpc>
              <a:spcPct val="90000"/>
            </a:lnSpc>
            <a:spcBef>
              <a:spcPct val="0"/>
            </a:spcBef>
            <a:spcAft>
              <a:spcPct val="20000"/>
            </a:spcAft>
            <a:buChar char="•"/>
          </a:pPr>
          <a:r>
            <a:rPr lang="en-US" sz="2100" kern="1200"/>
            <a:t>Not always clear if this rule is followed [1]</a:t>
          </a:r>
          <a:endParaRPr lang="it-IT" sz="2100" kern="1200"/>
        </a:p>
      </dsp:txBody>
      <dsp:txXfrm>
        <a:off x="0" y="4505191"/>
        <a:ext cx="15863888" cy="880267"/>
      </dsp:txXfrm>
    </dsp:sp>
    <dsp:sp modelId="{8430039C-A967-406B-B7B8-7AD4D10F43C4}">
      <dsp:nvSpPr>
        <dsp:cNvPr id="0" name=""/>
        <dsp:cNvSpPr/>
      </dsp:nvSpPr>
      <dsp:spPr>
        <a:xfrm>
          <a:off x="0" y="5385459"/>
          <a:ext cx="15863888" cy="758160"/>
        </a:xfrm>
        <a:prstGeom prst="roundRect">
          <a:avLst/>
        </a:prstGeom>
        <a:solidFill>
          <a:schemeClr val="accent2">
            <a:shade val="80000"/>
            <a:hueOff val="-292976"/>
            <a:satOff val="-14332"/>
            <a:lumOff val="289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t>Small datasets</a:t>
          </a:r>
          <a:endParaRPr lang="it-IT" sz="2700" kern="1200"/>
        </a:p>
      </dsp:txBody>
      <dsp:txXfrm>
        <a:off x="37010" y="5422469"/>
        <a:ext cx="15789868" cy="684140"/>
      </dsp:txXfrm>
    </dsp:sp>
    <dsp:sp modelId="{1AB837E3-1729-4B80-9FE7-1EC8CD958667}">
      <dsp:nvSpPr>
        <dsp:cNvPr id="0" name=""/>
        <dsp:cNvSpPr/>
      </dsp:nvSpPr>
      <dsp:spPr>
        <a:xfrm>
          <a:off x="0" y="6143619"/>
          <a:ext cx="15863888" cy="88026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3678"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a:t>Small number of patients = small variance in data</a:t>
          </a:r>
          <a:endParaRPr lang="it-IT" sz="2100" kern="1200"/>
        </a:p>
        <a:p>
          <a:pPr marL="228600" lvl="1" indent="-228600" algn="l" defTabSz="933450">
            <a:lnSpc>
              <a:spcPct val="90000"/>
            </a:lnSpc>
            <a:spcBef>
              <a:spcPct val="0"/>
            </a:spcBef>
            <a:spcAft>
              <a:spcPct val="20000"/>
            </a:spcAft>
            <a:buChar char="•"/>
          </a:pPr>
          <a:r>
            <a:rPr lang="en-US" sz="2100" kern="1200"/>
            <a:t>Model will not be able to generalize on new different samples</a:t>
          </a:r>
          <a:endParaRPr lang="it-IT" sz="2100" kern="1200"/>
        </a:p>
      </dsp:txBody>
      <dsp:txXfrm>
        <a:off x="0" y="6143619"/>
        <a:ext cx="15863888" cy="88026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9.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0.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3.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2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5.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5">
  <dgm:title val=""/>
  <dgm:desc val=""/>
  <dgm:catLst>
    <dgm:cat type="process" pri="17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self" func="var" arg="dir" op="equ" val="norm">
        <dgm:alg type="snake">
          <dgm:param type="grDir" val="tL"/>
          <dgm:param type="flowDir" val="row"/>
          <dgm:param type="contDir" val="revDir"/>
          <dgm:param type="bkpt" val="endCnv"/>
        </dgm:alg>
      </dgm:if>
      <dgm:else name="Name2">
        <dgm:alg type="snake">
          <dgm:param type="grDir" val="tR"/>
          <dgm:param type="flowDir" val="row"/>
          <dgm:param type="contDir" val="rev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4"/>
      <dgm:constr type="sp" refType="w" refFor="ch" refForName="sibTrans"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50.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729680-F7E3-4FDF-9197-C057CB09805D}" type="datetimeFigureOut">
              <a:rPr lang="it-IT" smtClean="0"/>
              <a:t>04/07/2024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C55FCD5-0679-4F6A-B054-A57F740D5185}" type="slidenum">
              <a:rPr lang="it-IT" smtClean="0"/>
              <a:t>‹N›</a:t>
            </a:fld>
            <a:endParaRPr lang="it-IT"/>
          </a:p>
        </p:txBody>
      </p:sp>
    </p:spTree>
    <p:extLst>
      <p:ext uri="{BB962C8B-B14F-4D97-AF65-F5344CB8AC3E}">
        <p14:creationId xmlns:p14="http://schemas.microsoft.com/office/powerpoint/2010/main" val="115212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C55FCD5-0679-4F6A-B054-A57F740D5185}" type="slidenum">
              <a:rPr lang="it-IT" smtClean="0"/>
              <a:t>12</a:t>
            </a:fld>
            <a:endParaRPr lang="it-IT"/>
          </a:p>
        </p:txBody>
      </p:sp>
    </p:spTree>
    <p:extLst>
      <p:ext uri="{BB962C8B-B14F-4D97-AF65-F5344CB8AC3E}">
        <p14:creationId xmlns:p14="http://schemas.microsoft.com/office/powerpoint/2010/main" val="18658079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E9ECADE1-6459-487C-8A63-CEE74723446A}" type="datetime1">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grpSp>
        <p:nvGrpSpPr>
          <p:cNvPr id="8" name="Group 2">
            <a:extLst>
              <a:ext uri="{FF2B5EF4-FFF2-40B4-BE49-F238E27FC236}">
                <a16:creationId xmlns:a16="http://schemas.microsoft.com/office/drawing/2014/main" id="{DF0F34DB-802D-4311-D2E8-0C4AB01728A5}"/>
              </a:ext>
            </a:extLst>
          </p:cNvPr>
          <p:cNvGrpSpPr/>
          <p:nvPr userDrawn="1"/>
        </p:nvGrpSpPr>
        <p:grpSpPr>
          <a:xfrm>
            <a:off x="0" y="7734300"/>
            <a:ext cx="18288000" cy="2617992"/>
            <a:chOff x="0" y="151254"/>
            <a:chExt cx="6186311" cy="757311"/>
          </a:xfrm>
        </p:grpSpPr>
        <p:sp>
          <p:nvSpPr>
            <p:cNvPr id="9" name="Freeform 3">
              <a:extLst>
                <a:ext uri="{FF2B5EF4-FFF2-40B4-BE49-F238E27FC236}">
                  <a16:creationId xmlns:a16="http://schemas.microsoft.com/office/drawing/2014/main" id="{5939779A-2D54-78CD-9D9A-E6FBE938C071}"/>
                </a:ext>
              </a:extLst>
            </p:cNvPr>
            <p:cNvSpPr/>
            <p:nvPr/>
          </p:nvSpPr>
          <p:spPr>
            <a:xfrm>
              <a:off x="0" y="151254"/>
              <a:ext cx="6186311" cy="757311"/>
            </a:xfrm>
            <a:custGeom>
              <a:avLst/>
              <a:gdLst/>
              <a:ahLst/>
              <a:cxnLst/>
              <a:rect l="l" t="t" r="r" b="b"/>
              <a:pathLst>
                <a:path w="6186311" h="908565">
                  <a:moveTo>
                    <a:pt x="0" y="0"/>
                  </a:moveTo>
                  <a:lnTo>
                    <a:pt x="6186311" y="0"/>
                  </a:lnTo>
                  <a:lnTo>
                    <a:pt x="6186311" y="908565"/>
                  </a:lnTo>
                  <a:lnTo>
                    <a:pt x="0" y="908565"/>
                  </a:lnTo>
                  <a:close/>
                </a:path>
              </a:pathLst>
            </a:custGeom>
            <a:solidFill>
              <a:srgbClr val="EEEEEE"/>
            </a:solidFill>
          </p:spPr>
          <p:txBody>
            <a:bodyPr/>
            <a:lstStyle/>
            <a:p>
              <a:endParaRPr lang="it-IT"/>
            </a:p>
          </p:txBody>
        </p:sp>
      </p:grpSp>
      <p:sp>
        <p:nvSpPr>
          <p:cNvPr id="10" name="TextBox 6">
            <a:extLst>
              <a:ext uri="{FF2B5EF4-FFF2-40B4-BE49-F238E27FC236}">
                <a16:creationId xmlns:a16="http://schemas.microsoft.com/office/drawing/2014/main" id="{678CAD00-9E6C-5E95-C837-4391EA83E3BC}"/>
              </a:ext>
            </a:extLst>
          </p:cNvPr>
          <p:cNvSpPr txBox="1"/>
          <p:nvPr userDrawn="1"/>
        </p:nvSpPr>
        <p:spPr>
          <a:xfrm>
            <a:off x="1123950" y="4052449"/>
            <a:ext cx="10592755" cy="1326132"/>
          </a:xfrm>
          <a:prstGeom prst="rect">
            <a:avLst/>
          </a:prstGeom>
        </p:spPr>
        <p:txBody>
          <a:bodyPr wrap="square" lIns="0" tIns="0" rIns="0" bIns="0" rtlCol="0" anchor="t">
            <a:spAutoFit/>
          </a:bodyPr>
          <a:lstStyle/>
          <a:p>
            <a:pPr algn="l">
              <a:lnSpc>
                <a:spcPts val="10800"/>
              </a:lnSpc>
            </a:pPr>
            <a:r>
              <a:rPr lang="en-US" sz="8000" b="1" spc="279" dirty="0">
                <a:solidFill>
                  <a:srgbClr val="2D4263"/>
                </a:solidFill>
                <a:latin typeface="Poppins Bold"/>
              </a:rPr>
              <a:t>Thesis Report</a:t>
            </a:r>
          </a:p>
        </p:txBody>
      </p:sp>
      <p:sp>
        <p:nvSpPr>
          <p:cNvPr id="15" name="TextBox 11">
            <a:extLst>
              <a:ext uri="{FF2B5EF4-FFF2-40B4-BE49-F238E27FC236}">
                <a16:creationId xmlns:a16="http://schemas.microsoft.com/office/drawing/2014/main" id="{268F8851-6647-5011-2CBC-9557623CD892}"/>
              </a:ext>
            </a:extLst>
          </p:cNvPr>
          <p:cNvSpPr txBox="1"/>
          <p:nvPr userDrawn="1"/>
        </p:nvSpPr>
        <p:spPr>
          <a:xfrm>
            <a:off x="1123950" y="622935"/>
            <a:ext cx="7029450" cy="413190"/>
          </a:xfrm>
          <a:prstGeom prst="rect">
            <a:avLst/>
          </a:prstGeom>
        </p:spPr>
        <p:txBody>
          <a:bodyPr wrap="square" lIns="0" tIns="0" rIns="0" bIns="0" rtlCol="0" anchor="t">
            <a:spAutoFit/>
          </a:bodyPr>
          <a:lstStyle/>
          <a:p>
            <a:pPr algn="l">
              <a:lnSpc>
                <a:spcPts val="3359"/>
              </a:lnSpc>
            </a:pPr>
            <a:r>
              <a:rPr lang="en-US" sz="2400" dirty="0">
                <a:solidFill>
                  <a:srgbClr val="2D4263"/>
                </a:solidFill>
                <a:latin typeface="Poppins Medium"/>
              </a:rPr>
              <a:t>University of Salerno </a:t>
            </a:r>
          </a:p>
        </p:txBody>
      </p:sp>
      <p:sp>
        <p:nvSpPr>
          <p:cNvPr id="16" name="TextBox 12">
            <a:extLst>
              <a:ext uri="{FF2B5EF4-FFF2-40B4-BE49-F238E27FC236}">
                <a16:creationId xmlns:a16="http://schemas.microsoft.com/office/drawing/2014/main" id="{AC59C0EC-442C-B149-9EEB-B0D36CEE4885}"/>
              </a:ext>
            </a:extLst>
          </p:cNvPr>
          <p:cNvSpPr txBox="1"/>
          <p:nvPr userDrawn="1"/>
        </p:nvSpPr>
        <p:spPr>
          <a:xfrm>
            <a:off x="1123950" y="1183290"/>
            <a:ext cx="7029450" cy="849207"/>
          </a:xfrm>
          <a:prstGeom prst="rect">
            <a:avLst/>
          </a:prstGeom>
        </p:spPr>
        <p:txBody>
          <a:bodyPr wrap="square" lIns="0" tIns="0" rIns="0" bIns="0" rtlCol="0" anchor="t">
            <a:spAutoFit/>
          </a:bodyPr>
          <a:lstStyle/>
          <a:p>
            <a:pPr algn="l">
              <a:lnSpc>
                <a:spcPts val="3359"/>
              </a:lnSpc>
            </a:pPr>
            <a:r>
              <a:rPr lang="en-US" sz="2400" u="none" dirty="0">
                <a:solidFill>
                  <a:srgbClr val="191919"/>
                </a:solidFill>
                <a:latin typeface="Poppins Light"/>
              </a:rPr>
              <a:t>Dept. of Information and Electrical Engineering and Applied Mathematics</a:t>
            </a:r>
          </a:p>
        </p:txBody>
      </p:sp>
      <p:sp>
        <p:nvSpPr>
          <p:cNvPr id="7" name="Segnaposto testo 6">
            <a:extLst>
              <a:ext uri="{FF2B5EF4-FFF2-40B4-BE49-F238E27FC236}">
                <a16:creationId xmlns:a16="http://schemas.microsoft.com/office/drawing/2014/main" id="{F0ECDD1B-D562-6622-FD26-5BDB6A0148E1}"/>
              </a:ext>
            </a:extLst>
          </p:cNvPr>
          <p:cNvSpPr>
            <a:spLocks noGrp="1"/>
          </p:cNvSpPr>
          <p:nvPr>
            <p:ph type="body" sz="quarter" idx="13" hasCustomPrompt="1"/>
          </p:nvPr>
        </p:nvSpPr>
        <p:spPr>
          <a:xfrm>
            <a:off x="1123950" y="5534595"/>
            <a:ext cx="10592755" cy="1183158"/>
          </a:xfrm>
        </p:spPr>
        <p:txBody>
          <a:bodyPr/>
          <a:lstStyle>
            <a:lvl1pPr marL="0" indent="0">
              <a:buNone/>
              <a:defRPr>
                <a:latin typeface="+mj-lt"/>
              </a:defRPr>
            </a:lvl1pPr>
          </a:lstStyle>
          <a:p>
            <a:pPr lvl="0"/>
            <a:r>
              <a:rPr lang="it-IT" dirty="0"/>
              <a:t>My </a:t>
            </a:r>
            <a:r>
              <a:rPr lang="it-IT" dirty="0" err="1"/>
              <a:t>thesis</a:t>
            </a:r>
            <a:r>
              <a:rPr lang="it-IT" dirty="0"/>
              <a:t> </a:t>
            </a:r>
            <a:r>
              <a:rPr lang="it-IT" dirty="0" err="1"/>
              <a:t>title</a:t>
            </a:r>
            <a:endParaRPr lang="it-IT" dirty="0"/>
          </a:p>
        </p:txBody>
      </p:sp>
      <p:sp>
        <p:nvSpPr>
          <p:cNvPr id="18" name="Segnaposto testo 17">
            <a:extLst>
              <a:ext uri="{FF2B5EF4-FFF2-40B4-BE49-F238E27FC236}">
                <a16:creationId xmlns:a16="http://schemas.microsoft.com/office/drawing/2014/main" id="{D6F1D760-48E7-F4EB-E39B-9F8FC21BE3E2}"/>
              </a:ext>
            </a:extLst>
          </p:cNvPr>
          <p:cNvSpPr>
            <a:spLocks noGrp="1"/>
          </p:cNvSpPr>
          <p:nvPr>
            <p:ph type="body" sz="quarter" idx="14" hasCustomPrompt="1"/>
          </p:nvPr>
        </p:nvSpPr>
        <p:spPr>
          <a:xfrm>
            <a:off x="1066800" y="2173473"/>
            <a:ext cx="7086600" cy="609600"/>
          </a:xfrm>
        </p:spPr>
        <p:txBody>
          <a:bodyPr>
            <a:noAutofit/>
          </a:bodyPr>
          <a:lstStyle>
            <a:lvl1pPr marL="0" indent="0">
              <a:buNone/>
              <a:defRPr sz="2400"/>
            </a:lvl1pPr>
          </a:lstStyle>
          <a:p>
            <a:pPr lvl="0"/>
            <a:r>
              <a:rPr lang="it-IT" dirty="0"/>
              <a:t>Course name</a:t>
            </a:r>
          </a:p>
        </p:txBody>
      </p:sp>
      <p:sp>
        <p:nvSpPr>
          <p:cNvPr id="3" name="Segnaposto testo 2">
            <a:extLst>
              <a:ext uri="{FF2B5EF4-FFF2-40B4-BE49-F238E27FC236}">
                <a16:creationId xmlns:a16="http://schemas.microsoft.com/office/drawing/2014/main" id="{A3E14576-8D3E-29A9-7BF6-B7C53A0D4BC0}"/>
              </a:ext>
            </a:extLst>
          </p:cNvPr>
          <p:cNvSpPr>
            <a:spLocks noGrp="1"/>
          </p:cNvSpPr>
          <p:nvPr>
            <p:ph type="body" sz="quarter" idx="15" hasCustomPrompt="1"/>
          </p:nvPr>
        </p:nvSpPr>
        <p:spPr>
          <a:xfrm>
            <a:off x="966933" y="8838695"/>
            <a:ext cx="4748067" cy="991104"/>
          </a:xfrm>
        </p:spPr>
        <p:txBody>
          <a:bodyPr>
            <a:normAutofit/>
          </a:bodyPr>
          <a:lstStyle>
            <a:lvl1pPr marL="0" indent="0" algn="l" defTabSz="914400" rtl="0" eaLnBrk="1" latinLnBrk="0" hangingPunct="1">
              <a:lnSpc>
                <a:spcPts val="3359"/>
              </a:lnSpc>
              <a:buNone/>
              <a:defRPr lang="it-IT" sz="2400" kern="1200" dirty="0">
                <a:solidFill>
                  <a:srgbClr val="191919"/>
                </a:solidFill>
                <a:latin typeface="Poppins Light"/>
                <a:ea typeface="+mn-ea"/>
                <a:cs typeface="+mn-cs"/>
              </a:defRPr>
            </a:lvl1pPr>
          </a:lstStyle>
          <a:p>
            <a:pPr lvl="0"/>
            <a:r>
              <a:rPr lang="it-IT" dirty="0" err="1"/>
              <a:t>Surname</a:t>
            </a:r>
            <a:r>
              <a:rPr lang="it-IT" dirty="0"/>
              <a:t> Name</a:t>
            </a:r>
          </a:p>
          <a:p>
            <a:pPr lvl="0"/>
            <a:r>
              <a:rPr lang="it-IT" dirty="0"/>
              <a:t>Id</a:t>
            </a:r>
          </a:p>
        </p:txBody>
      </p:sp>
      <p:sp>
        <p:nvSpPr>
          <p:cNvPr id="17" name="Segnaposto testo 2">
            <a:extLst>
              <a:ext uri="{FF2B5EF4-FFF2-40B4-BE49-F238E27FC236}">
                <a16:creationId xmlns:a16="http://schemas.microsoft.com/office/drawing/2014/main" id="{8CDF07C5-BDD0-81BD-56AF-B9E0A8DF6408}"/>
              </a:ext>
            </a:extLst>
          </p:cNvPr>
          <p:cNvSpPr>
            <a:spLocks noGrp="1"/>
          </p:cNvSpPr>
          <p:nvPr>
            <p:ph type="body" sz="quarter" idx="16" hasCustomPrompt="1"/>
          </p:nvPr>
        </p:nvSpPr>
        <p:spPr>
          <a:xfrm>
            <a:off x="966933" y="8103296"/>
            <a:ext cx="4748067" cy="504070"/>
          </a:xfrm>
        </p:spPr>
        <p:txBody>
          <a:bodyPr>
            <a:noAutofit/>
          </a:bodyPr>
          <a:lstStyle>
            <a:lvl1pPr marL="0" indent="0" algn="l" defTabSz="914400" rtl="0" eaLnBrk="1" latinLnBrk="0" hangingPunct="1">
              <a:lnSpc>
                <a:spcPts val="3359"/>
              </a:lnSpc>
              <a:buNone/>
              <a:defRPr lang="it-IT" sz="2400" kern="1200" dirty="0" smtClean="0">
                <a:solidFill>
                  <a:srgbClr val="2D4263"/>
                </a:solidFill>
                <a:latin typeface="Poppins Medium"/>
                <a:ea typeface="+mn-ea"/>
                <a:cs typeface="+mn-cs"/>
              </a:defRPr>
            </a:lvl1pPr>
            <a:lvl2pPr marL="0" indent="0" algn="l" defTabSz="914400" rtl="0" eaLnBrk="1" latinLnBrk="0" hangingPunct="1">
              <a:lnSpc>
                <a:spcPts val="3359"/>
              </a:lnSpc>
              <a:buNone/>
              <a:defRPr lang="it-IT" sz="2400" kern="1200" dirty="0" smtClean="0">
                <a:solidFill>
                  <a:srgbClr val="2D4263"/>
                </a:solidFill>
                <a:latin typeface="Poppins Medium"/>
                <a:ea typeface="+mn-ea"/>
                <a:cs typeface="+mn-cs"/>
              </a:defRPr>
            </a:lvl2pPr>
            <a:lvl3pPr marL="0" indent="0" algn="l" defTabSz="914400" rtl="0" eaLnBrk="1" latinLnBrk="0" hangingPunct="1">
              <a:lnSpc>
                <a:spcPts val="3359"/>
              </a:lnSpc>
              <a:buNone/>
              <a:defRPr lang="it-IT" sz="2400" kern="1200" dirty="0" smtClean="0">
                <a:solidFill>
                  <a:srgbClr val="2D4263"/>
                </a:solidFill>
                <a:latin typeface="Poppins Medium"/>
                <a:ea typeface="+mn-ea"/>
                <a:cs typeface="+mn-cs"/>
              </a:defRPr>
            </a:lvl3pPr>
            <a:lvl4pPr marL="0" indent="0" algn="l" defTabSz="914400" rtl="0" eaLnBrk="1" latinLnBrk="0" hangingPunct="1">
              <a:lnSpc>
                <a:spcPts val="3359"/>
              </a:lnSpc>
              <a:buNone/>
              <a:defRPr lang="it-IT" sz="2400" kern="1200" dirty="0" smtClean="0">
                <a:solidFill>
                  <a:srgbClr val="2D4263"/>
                </a:solidFill>
                <a:latin typeface="Poppins Medium"/>
                <a:ea typeface="+mn-ea"/>
                <a:cs typeface="+mn-cs"/>
              </a:defRPr>
            </a:lvl4pPr>
            <a:lvl5pPr marL="0" indent="0" algn="l" defTabSz="914400" rtl="0" eaLnBrk="1" latinLnBrk="0" hangingPunct="1">
              <a:lnSpc>
                <a:spcPts val="3359"/>
              </a:lnSpc>
              <a:buNone/>
              <a:defRPr lang="it-IT" sz="2400" kern="1200" dirty="0">
                <a:solidFill>
                  <a:srgbClr val="2D4263"/>
                </a:solidFill>
                <a:latin typeface="Poppins Medium"/>
                <a:ea typeface="+mn-ea"/>
                <a:cs typeface="+mn-cs"/>
              </a:defRPr>
            </a:lvl5pPr>
          </a:lstStyle>
          <a:p>
            <a:pPr lvl="0"/>
            <a:r>
              <a:rPr lang="it-IT" dirty="0"/>
              <a:t>STUDENT</a:t>
            </a:r>
          </a:p>
        </p:txBody>
      </p:sp>
      <p:sp>
        <p:nvSpPr>
          <p:cNvPr id="22" name="Segnaposto testo 2">
            <a:extLst>
              <a:ext uri="{FF2B5EF4-FFF2-40B4-BE49-F238E27FC236}">
                <a16:creationId xmlns:a16="http://schemas.microsoft.com/office/drawing/2014/main" id="{3456963D-6D72-03C5-13F9-6BC8BD0EECDB}"/>
              </a:ext>
            </a:extLst>
          </p:cNvPr>
          <p:cNvSpPr>
            <a:spLocks noGrp="1"/>
          </p:cNvSpPr>
          <p:nvPr>
            <p:ph type="body" sz="quarter" idx="18" hasCustomPrompt="1"/>
          </p:nvPr>
        </p:nvSpPr>
        <p:spPr>
          <a:xfrm>
            <a:off x="6968638" y="8103296"/>
            <a:ext cx="4748067" cy="504070"/>
          </a:xfrm>
        </p:spPr>
        <p:txBody>
          <a:bodyPr>
            <a:noAutofit/>
          </a:bodyPr>
          <a:lstStyle>
            <a:lvl1pPr marL="0" indent="0" algn="l" defTabSz="914400" rtl="0" eaLnBrk="1" latinLnBrk="0" hangingPunct="1">
              <a:lnSpc>
                <a:spcPts val="3359"/>
              </a:lnSpc>
              <a:buNone/>
              <a:defRPr lang="it-IT" sz="2400" kern="1200" dirty="0" smtClean="0">
                <a:solidFill>
                  <a:srgbClr val="2D4263"/>
                </a:solidFill>
                <a:latin typeface="Poppins Medium"/>
                <a:ea typeface="+mn-ea"/>
                <a:cs typeface="+mn-cs"/>
              </a:defRPr>
            </a:lvl1pPr>
            <a:lvl2pPr marL="0" indent="0" algn="l" defTabSz="914400" rtl="0" eaLnBrk="1" latinLnBrk="0" hangingPunct="1">
              <a:lnSpc>
                <a:spcPts val="3359"/>
              </a:lnSpc>
              <a:buNone/>
              <a:defRPr lang="it-IT" sz="2400" kern="1200" dirty="0" smtClean="0">
                <a:solidFill>
                  <a:srgbClr val="2D4263"/>
                </a:solidFill>
                <a:latin typeface="Poppins Medium"/>
                <a:ea typeface="+mn-ea"/>
                <a:cs typeface="+mn-cs"/>
              </a:defRPr>
            </a:lvl2pPr>
            <a:lvl3pPr marL="0" indent="0" algn="l" defTabSz="914400" rtl="0" eaLnBrk="1" latinLnBrk="0" hangingPunct="1">
              <a:lnSpc>
                <a:spcPts val="3359"/>
              </a:lnSpc>
              <a:buNone/>
              <a:defRPr lang="it-IT" sz="2400" kern="1200" dirty="0" smtClean="0">
                <a:solidFill>
                  <a:srgbClr val="2D4263"/>
                </a:solidFill>
                <a:latin typeface="Poppins Medium"/>
                <a:ea typeface="+mn-ea"/>
                <a:cs typeface="+mn-cs"/>
              </a:defRPr>
            </a:lvl3pPr>
            <a:lvl4pPr marL="0" indent="0" algn="l" defTabSz="914400" rtl="0" eaLnBrk="1" latinLnBrk="0" hangingPunct="1">
              <a:lnSpc>
                <a:spcPts val="3359"/>
              </a:lnSpc>
              <a:buNone/>
              <a:defRPr lang="it-IT" sz="2400" kern="1200" dirty="0" smtClean="0">
                <a:solidFill>
                  <a:srgbClr val="2D4263"/>
                </a:solidFill>
                <a:latin typeface="Poppins Medium"/>
                <a:ea typeface="+mn-ea"/>
                <a:cs typeface="+mn-cs"/>
              </a:defRPr>
            </a:lvl4pPr>
            <a:lvl5pPr marL="0" indent="0" algn="l" defTabSz="914400" rtl="0" eaLnBrk="1" latinLnBrk="0" hangingPunct="1">
              <a:lnSpc>
                <a:spcPts val="3359"/>
              </a:lnSpc>
              <a:buNone/>
              <a:defRPr lang="it-IT" sz="2400" kern="1200" dirty="0">
                <a:solidFill>
                  <a:srgbClr val="2D4263"/>
                </a:solidFill>
                <a:latin typeface="Poppins Medium"/>
                <a:ea typeface="+mn-ea"/>
                <a:cs typeface="+mn-cs"/>
              </a:defRPr>
            </a:lvl5pPr>
          </a:lstStyle>
          <a:p>
            <a:pPr lvl="0"/>
            <a:r>
              <a:rPr lang="it-IT" dirty="0"/>
              <a:t>ADVISORS</a:t>
            </a:r>
          </a:p>
        </p:txBody>
      </p:sp>
      <p:sp>
        <p:nvSpPr>
          <p:cNvPr id="23" name="Segnaposto testo 2">
            <a:extLst>
              <a:ext uri="{FF2B5EF4-FFF2-40B4-BE49-F238E27FC236}">
                <a16:creationId xmlns:a16="http://schemas.microsoft.com/office/drawing/2014/main" id="{942041BA-6B16-9A24-1E08-C0FFC1504BA0}"/>
              </a:ext>
            </a:extLst>
          </p:cNvPr>
          <p:cNvSpPr>
            <a:spLocks noGrp="1"/>
          </p:cNvSpPr>
          <p:nvPr>
            <p:ph type="body" sz="quarter" idx="19" hasCustomPrompt="1"/>
          </p:nvPr>
        </p:nvSpPr>
        <p:spPr>
          <a:xfrm>
            <a:off x="6968638" y="8844058"/>
            <a:ext cx="4748067" cy="991104"/>
          </a:xfrm>
        </p:spPr>
        <p:txBody>
          <a:bodyPr>
            <a:normAutofit/>
          </a:bodyPr>
          <a:lstStyle>
            <a:lvl1pPr marL="0" indent="0" algn="l" defTabSz="914400" rtl="0" eaLnBrk="1" latinLnBrk="0" hangingPunct="1">
              <a:lnSpc>
                <a:spcPts val="3359"/>
              </a:lnSpc>
              <a:buNone/>
              <a:defRPr lang="it-IT" sz="2400" kern="1200" dirty="0">
                <a:solidFill>
                  <a:srgbClr val="191919"/>
                </a:solidFill>
                <a:latin typeface="Poppins Light"/>
                <a:ea typeface="+mn-ea"/>
                <a:cs typeface="+mn-cs"/>
              </a:defRPr>
            </a:lvl1pPr>
          </a:lstStyle>
          <a:p>
            <a:pPr lvl="0"/>
            <a:r>
              <a:rPr lang="it-IT" dirty="0" err="1"/>
              <a:t>Surname</a:t>
            </a:r>
            <a:r>
              <a:rPr lang="it-IT" dirty="0"/>
              <a:t> Name 1</a:t>
            </a:r>
          </a:p>
          <a:p>
            <a:pPr lvl="0"/>
            <a:r>
              <a:rPr lang="it-IT" dirty="0" err="1"/>
              <a:t>Surname</a:t>
            </a:r>
            <a:r>
              <a:rPr lang="it-IT" dirty="0"/>
              <a:t> Name 2</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uto del titolo e tabella">
    <p:bg>
      <p:bgRef idx="1001">
        <a:schemeClr val="bg1"/>
      </p:bgRef>
    </p:bg>
    <p:spTree>
      <p:nvGrpSpPr>
        <p:cNvPr id="1" name=""/>
        <p:cNvGrpSpPr/>
        <p:nvPr/>
      </p:nvGrpSpPr>
      <p:grpSpPr>
        <a:xfrm>
          <a:off x="0" y="0"/>
          <a:ext cx="0" cy="0"/>
          <a:chOff x="0" y="0"/>
          <a:chExt cx="0" cy="0"/>
        </a:xfrm>
      </p:grpSpPr>
      <p:grpSp>
        <p:nvGrpSpPr>
          <p:cNvPr id="5" name="Gruppo 4">
            <a:extLst>
              <a:ext uri="{FF2B5EF4-FFF2-40B4-BE49-F238E27FC236}">
                <a16:creationId xmlns:a16="http://schemas.microsoft.com/office/drawing/2014/main" id="{CF555767-B3D8-BD57-1D42-7F6E1E66892B}"/>
              </a:ext>
              <a:ext uri="{C183D7F6-B498-43B3-948B-1728B52AA6E4}">
                <adec:decorative xmlns:adec="http://schemas.microsoft.com/office/drawing/2017/decorative" val="1"/>
              </a:ext>
            </a:extLst>
          </p:cNvPr>
          <p:cNvGrpSpPr>
            <a:grpSpLocks/>
          </p:cNvGrpSpPr>
          <p:nvPr userDrawn="1"/>
        </p:nvGrpSpPr>
        <p:grpSpPr bwMode="auto">
          <a:xfrm rot="16200000" flipV="1">
            <a:off x="0" y="5850198"/>
            <a:ext cx="4438839" cy="4438839"/>
            <a:chOff x="0" y="12289"/>
            <a:chExt cx="3550" cy="3551"/>
          </a:xfrm>
        </p:grpSpPr>
        <p:sp>
          <p:nvSpPr>
            <p:cNvPr id="9" name="Figura a mano libera 13">
              <a:extLst>
                <a:ext uri="{FF2B5EF4-FFF2-40B4-BE49-F238E27FC236}">
                  <a16:creationId xmlns:a16="http://schemas.microsoft.com/office/drawing/2014/main" id="{BC972B6D-098C-52F6-E990-52623B368FB1}"/>
                </a:ext>
              </a:extLst>
            </p:cNvPr>
            <p:cNvSpPr>
              <a:spLocks/>
            </p:cNvSpPr>
            <p:nvPr/>
          </p:nvSpPr>
          <p:spPr bwMode="auto">
            <a:xfrm>
              <a:off x="0" y="12289"/>
              <a:ext cx="1789" cy="2386"/>
            </a:xfrm>
            <a:custGeom>
              <a:avLst/>
              <a:gdLst>
                <a:gd name="T0" fmla="*/ 0 w 1789"/>
                <a:gd name="T1" fmla="+- 0 12290 12290"/>
                <a:gd name="T2" fmla="*/ 12290 h 2386"/>
                <a:gd name="T3" fmla="*/ 0 w 1789"/>
                <a:gd name="T4" fmla="+- 0 13484 12290"/>
                <a:gd name="T5" fmla="*/ 13484 h 2386"/>
                <a:gd name="T6" fmla="*/ 1192 w 1789"/>
                <a:gd name="T7" fmla="+- 0 14676 12290"/>
                <a:gd name="T8" fmla="*/ 14676 h 2386"/>
                <a:gd name="T9" fmla="*/ 1789 w 1789"/>
                <a:gd name="T10" fmla="+- 0 14079 12290"/>
                <a:gd name="T11" fmla="*/ 14079 h 2386"/>
                <a:gd name="T12" fmla="*/ 0 w 1789"/>
                <a:gd name="T13" fmla="+- 0 12290 12290"/>
                <a:gd name="T14" fmla="*/ 12290 h 2386"/>
              </a:gdLst>
              <a:ahLst/>
              <a:cxnLst>
                <a:cxn ang="0">
                  <a:pos x="T0" y="T2"/>
                </a:cxn>
                <a:cxn ang="0">
                  <a:pos x="T3" y="T5"/>
                </a:cxn>
                <a:cxn ang="0">
                  <a:pos x="T6" y="T8"/>
                </a:cxn>
                <a:cxn ang="0">
                  <a:pos x="T9" y="T11"/>
                </a:cxn>
                <a:cxn ang="0">
                  <a:pos x="T12" y="T14"/>
                </a:cxn>
              </a:cxnLst>
              <a:rect l="0" t="0" r="r" b="b"/>
              <a:pathLst>
                <a:path w="1789" h="2386">
                  <a:moveTo>
                    <a:pt x="0" y="0"/>
                  </a:moveTo>
                  <a:lnTo>
                    <a:pt x="0" y="1194"/>
                  </a:lnTo>
                  <a:lnTo>
                    <a:pt x="1192" y="2386"/>
                  </a:lnTo>
                  <a:lnTo>
                    <a:pt x="1789" y="1789"/>
                  </a:lnTo>
                  <a:lnTo>
                    <a:pt x="0" y="0"/>
                  </a:ln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sz="2700" dirty="0"/>
            </a:p>
          </p:txBody>
        </p:sp>
        <p:sp>
          <p:nvSpPr>
            <p:cNvPr id="15" name="Figura a mano libera 14">
              <a:extLst>
                <a:ext uri="{FF2B5EF4-FFF2-40B4-BE49-F238E27FC236}">
                  <a16:creationId xmlns:a16="http://schemas.microsoft.com/office/drawing/2014/main" id="{3F0D3EE3-9A8C-531D-1EEE-1AFAB9F3BCAE}"/>
                </a:ext>
              </a:extLst>
            </p:cNvPr>
            <p:cNvSpPr>
              <a:spLocks/>
            </p:cNvSpPr>
            <p:nvPr/>
          </p:nvSpPr>
          <p:spPr bwMode="auto">
            <a:xfrm>
              <a:off x="0" y="14678"/>
              <a:ext cx="1162" cy="1162"/>
            </a:xfrm>
            <a:custGeom>
              <a:avLst/>
              <a:gdLst>
                <a:gd name="T0" fmla="*/ 0 w 1162"/>
                <a:gd name="T1" fmla="+- 0 14679 14679"/>
                <a:gd name="T2" fmla="*/ 14679 h 1162"/>
                <a:gd name="T3" fmla="*/ 0 w 1162"/>
                <a:gd name="T4" fmla="+- 0 15840 14679"/>
                <a:gd name="T5" fmla="*/ 15840 h 1162"/>
                <a:gd name="T6" fmla="*/ 1161 w 1162"/>
                <a:gd name="T7" fmla="+- 0 15840 14679"/>
                <a:gd name="T8" fmla="*/ 15840 h 1162"/>
                <a:gd name="T9" fmla="*/ 0 w 1162"/>
                <a:gd name="T10" fmla="+- 0 14679 14679"/>
                <a:gd name="T11" fmla="*/ 14679 h 1162"/>
              </a:gdLst>
              <a:ahLst/>
              <a:cxnLst>
                <a:cxn ang="0">
                  <a:pos x="T0" y="T2"/>
                </a:cxn>
                <a:cxn ang="0">
                  <a:pos x="T3" y="T5"/>
                </a:cxn>
                <a:cxn ang="0">
                  <a:pos x="T6" y="T8"/>
                </a:cxn>
                <a:cxn ang="0">
                  <a:pos x="T9" y="T11"/>
                </a:cxn>
              </a:cxnLst>
              <a:rect l="0" t="0" r="r" b="b"/>
              <a:pathLst>
                <a:path w="1162" h="1162">
                  <a:moveTo>
                    <a:pt x="0" y="0"/>
                  </a:moveTo>
                  <a:lnTo>
                    <a:pt x="0" y="1161"/>
                  </a:lnTo>
                  <a:lnTo>
                    <a:pt x="1161" y="1161"/>
                  </a:lnTo>
                  <a:lnTo>
                    <a:pt x="0" y="0"/>
                  </a:ln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sz="2700" dirty="0"/>
            </a:p>
          </p:txBody>
        </p:sp>
        <p:sp>
          <p:nvSpPr>
            <p:cNvPr id="17" name="Figura a mano libera 15">
              <a:extLst>
                <a:ext uri="{FF2B5EF4-FFF2-40B4-BE49-F238E27FC236}">
                  <a16:creationId xmlns:a16="http://schemas.microsoft.com/office/drawing/2014/main" id="{A2BE192C-1768-890B-EC1B-5ED6E1F82590}"/>
                </a:ext>
              </a:extLst>
            </p:cNvPr>
            <p:cNvSpPr>
              <a:spLocks/>
            </p:cNvSpPr>
            <p:nvPr/>
          </p:nvSpPr>
          <p:spPr bwMode="auto">
            <a:xfrm>
              <a:off x="1221" y="14675"/>
              <a:ext cx="2329" cy="1165"/>
            </a:xfrm>
            <a:custGeom>
              <a:avLst/>
              <a:gdLst>
                <a:gd name="T0" fmla="+- 0 3550 1221"/>
                <a:gd name="T1" fmla="*/ T0 w 2329"/>
                <a:gd name="T2" fmla="+- 0 15840 14676"/>
                <a:gd name="T3" fmla="*/ 15840 h 1165"/>
                <a:gd name="T4" fmla="+- 0 2386 1221"/>
                <a:gd name="T5" fmla="*/ T4 w 2329"/>
                <a:gd name="T6" fmla="+- 0 14676 14676"/>
                <a:gd name="T7" fmla="*/ 14676 h 1165"/>
                <a:gd name="T8" fmla="+- 0 1221 1221"/>
                <a:gd name="T9" fmla="*/ T8 w 2329"/>
                <a:gd name="T10" fmla="+- 0 15840 14676"/>
                <a:gd name="T11" fmla="*/ 15840 h 1165"/>
                <a:gd name="T12" fmla="+- 0 3550 1221"/>
                <a:gd name="T13" fmla="*/ T12 w 2329"/>
                <a:gd name="T14" fmla="+- 0 15840 14676"/>
                <a:gd name="T15" fmla="*/ 15840 h 1165"/>
              </a:gdLst>
              <a:ahLst/>
              <a:cxnLst>
                <a:cxn ang="0">
                  <a:pos x="T1" y="T3"/>
                </a:cxn>
                <a:cxn ang="0">
                  <a:pos x="T5" y="T7"/>
                </a:cxn>
                <a:cxn ang="0">
                  <a:pos x="T9" y="T11"/>
                </a:cxn>
                <a:cxn ang="0">
                  <a:pos x="T13" y="T15"/>
                </a:cxn>
              </a:cxnLst>
              <a:rect l="0" t="0" r="r" b="b"/>
              <a:pathLst>
                <a:path w="2329" h="1165">
                  <a:moveTo>
                    <a:pt x="2329" y="1164"/>
                  </a:moveTo>
                  <a:lnTo>
                    <a:pt x="1165" y="0"/>
                  </a:lnTo>
                  <a:lnTo>
                    <a:pt x="0" y="1164"/>
                  </a:lnTo>
                  <a:lnTo>
                    <a:pt x="2329" y="1164"/>
                  </a:lnTo>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rot="0" vert="horz" wrap="square" lIns="91440" tIns="45720" rIns="91440" bIns="45720" rtlCol="0" anchor="t" anchorCtr="0" upright="1">
              <a:noAutofit/>
            </a:bodyPr>
            <a:lstStyle>
              <a:defPPr>
                <a:defRPr lang="it-IT"/>
              </a:defPPr>
            </a:lstStyle>
            <a:p>
              <a:pPr rtl="0"/>
              <a:endParaRPr lang="it-IT" sz="2700" dirty="0"/>
            </a:p>
          </p:txBody>
        </p:sp>
      </p:grpSp>
      <p:sp>
        <p:nvSpPr>
          <p:cNvPr id="16" name="Titolo 1">
            <a:extLst>
              <a:ext uri="{FF2B5EF4-FFF2-40B4-BE49-F238E27FC236}">
                <a16:creationId xmlns:a16="http://schemas.microsoft.com/office/drawing/2014/main" id="{109B023A-F28F-184D-BA48-3F1C0502AE0A}"/>
              </a:ext>
            </a:extLst>
          </p:cNvPr>
          <p:cNvSpPr>
            <a:spLocks noGrp="1"/>
          </p:cNvSpPr>
          <p:nvPr>
            <p:ph type="title" hasCustomPrompt="1"/>
          </p:nvPr>
        </p:nvSpPr>
        <p:spPr>
          <a:xfrm>
            <a:off x="5492114" y="6992576"/>
            <a:ext cx="11904345" cy="2071140"/>
          </a:xfrm>
          <a:prstGeom prst="rect">
            <a:avLst/>
          </a:prstGeom>
        </p:spPr>
        <p:txBody>
          <a:bodyPr lIns="0" tIns="0" rIns="0" bIns="0" rtlCol="0" anchor="b" anchorCtr="0">
            <a:noAutofit/>
          </a:bodyPr>
          <a:lstStyle>
            <a:lvl1pPr>
              <a:defRPr lang="it-IT" sz="6600" b="1" i="0">
                <a:solidFill>
                  <a:schemeClr val="tx1"/>
                </a:solidFill>
                <a:latin typeface="+mj-lt"/>
              </a:defRPr>
            </a:lvl1pPr>
          </a:lstStyle>
          <a:p>
            <a:pPr rtl="0"/>
            <a:r>
              <a:rPr lang="it-IT"/>
              <a:t>Fare clic per inserire il titolo </a:t>
            </a:r>
          </a:p>
        </p:txBody>
      </p:sp>
      <p:cxnSp>
        <p:nvCxnSpPr>
          <p:cNvPr id="4" name="Connettore diritto 3">
            <a:extLst>
              <a:ext uri="{FF2B5EF4-FFF2-40B4-BE49-F238E27FC236}">
                <a16:creationId xmlns:a16="http://schemas.microsoft.com/office/drawing/2014/main" id="{E66081BA-9135-73B1-DCE5-77FD12431F13}"/>
              </a:ext>
              <a:ext uri="{C183D7F6-B498-43B3-948B-1728B52AA6E4}">
                <adec:decorative xmlns:adec="http://schemas.microsoft.com/office/drawing/2017/decorative" val="1"/>
              </a:ext>
            </a:extLst>
          </p:cNvPr>
          <p:cNvCxnSpPr>
            <a:cxnSpLocks/>
          </p:cNvCxnSpPr>
          <p:nvPr userDrawn="1"/>
        </p:nvCxnSpPr>
        <p:spPr>
          <a:xfrm>
            <a:off x="5506403" y="9469755"/>
            <a:ext cx="3200400" cy="5988"/>
          </a:xfrm>
          <a:prstGeom prst="line">
            <a:avLst/>
          </a:prstGeom>
          <a:ln w="101600">
            <a:solidFill>
              <a:schemeClr val="tx2">
                <a:lumMod val="75000"/>
              </a:schemeClr>
            </a:solidFill>
          </a:ln>
        </p:spPr>
        <p:style>
          <a:lnRef idx="1">
            <a:schemeClr val="dk1"/>
          </a:lnRef>
          <a:fillRef idx="0">
            <a:schemeClr val="dk1"/>
          </a:fillRef>
          <a:effectRef idx="0">
            <a:schemeClr val="dk1"/>
          </a:effectRef>
          <a:fontRef idx="minor">
            <a:schemeClr val="tx1"/>
          </a:fontRef>
        </p:style>
      </p:cxnSp>
      <p:sp>
        <p:nvSpPr>
          <p:cNvPr id="7" name="Segnaposto contenuto 5">
            <a:extLst>
              <a:ext uri="{FF2B5EF4-FFF2-40B4-BE49-F238E27FC236}">
                <a16:creationId xmlns:a16="http://schemas.microsoft.com/office/drawing/2014/main" id="{8007FA9C-C4D5-89EC-C457-5F329A338E1E}"/>
              </a:ext>
            </a:extLst>
          </p:cNvPr>
          <p:cNvSpPr>
            <a:spLocks noGrp="1"/>
          </p:cNvSpPr>
          <p:nvPr>
            <p:ph sz="quarter" idx="14" hasCustomPrompt="1"/>
          </p:nvPr>
        </p:nvSpPr>
        <p:spPr>
          <a:xfrm>
            <a:off x="905828" y="876007"/>
            <a:ext cx="4237673" cy="5998590"/>
          </a:xfrm>
        </p:spPr>
        <p:txBody>
          <a:bodyPr lIns="0" tIns="274320" rtlCol="0">
            <a:normAutofit/>
          </a:bodyPr>
          <a:lstStyle>
            <a:lvl1pPr marL="0" indent="0">
              <a:spcBef>
                <a:spcPts val="2700"/>
              </a:spcBef>
              <a:buFont typeface="Arial" panose="020B0604020202020204" pitchFamily="34" charset="0"/>
              <a:buNone/>
              <a:defRPr lang="it-IT" sz="3000"/>
            </a:lvl1pPr>
            <a:lvl2pPr marL="685800" indent="0">
              <a:spcBef>
                <a:spcPts val="2700"/>
              </a:spcBef>
              <a:buNone/>
              <a:defRPr lang="it-IT" sz="3000"/>
            </a:lvl2pPr>
            <a:lvl3pPr marL="1371600" indent="0">
              <a:spcBef>
                <a:spcPts val="2700"/>
              </a:spcBef>
              <a:buNone/>
              <a:defRPr lang="it-IT" sz="3000"/>
            </a:lvl3pPr>
            <a:lvl4pPr marL="2057400" indent="0">
              <a:spcBef>
                <a:spcPts val="2700"/>
              </a:spcBef>
              <a:buNone/>
              <a:defRPr lang="it-IT" sz="3000"/>
            </a:lvl4pPr>
            <a:lvl5pPr marL="2743200" indent="0">
              <a:spcBef>
                <a:spcPts val="2700"/>
              </a:spcBef>
              <a:buNone/>
              <a:defRPr lang="it-IT" sz="3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6" name="Segnaposto contenuto 5">
            <a:extLst>
              <a:ext uri="{FF2B5EF4-FFF2-40B4-BE49-F238E27FC236}">
                <a16:creationId xmlns:a16="http://schemas.microsoft.com/office/drawing/2014/main" id="{5BCAAA28-C292-C527-AD35-90836B8BB978}"/>
              </a:ext>
            </a:extLst>
          </p:cNvPr>
          <p:cNvSpPr>
            <a:spLocks noGrp="1"/>
          </p:cNvSpPr>
          <p:nvPr>
            <p:ph sz="quarter" idx="13" hasCustomPrompt="1"/>
          </p:nvPr>
        </p:nvSpPr>
        <p:spPr>
          <a:xfrm>
            <a:off x="5506402" y="876007"/>
            <a:ext cx="11890058" cy="5998590"/>
          </a:xfrm>
        </p:spPr>
        <p:txBody>
          <a:bodyPr lIns="0" rtlCol="0">
            <a:normAutofit/>
          </a:bodyPr>
          <a:lstStyle>
            <a:lvl1pPr marL="0" indent="0">
              <a:spcBef>
                <a:spcPts val="2700"/>
              </a:spcBef>
              <a:buNone/>
              <a:defRPr lang="it-IT" sz="3000"/>
            </a:lvl1pPr>
            <a:lvl2pPr>
              <a:spcBef>
                <a:spcPts val="900"/>
              </a:spcBef>
              <a:defRPr lang="it-IT" sz="3000"/>
            </a:lvl2pPr>
            <a:lvl3pPr>
              <a:spcBef>
                <a:spcPts val="2700"/>
              </a:spcBef>
              <a:defRPr lang="it-IT" sz="3000"/>
            </a:lvl3pPr>
            <a:lvl4pPr>
              <a:spcBef>
                <a:spcPts val="2700"/>
              </a:spcBef>
              <a:defRPr lang="it-IT" sz="3000"/>
            </a:lvl4pPr>
            <a:lvl5pPr>
              <a:spcBef>
                <a:spcPts val="2700"/>
              </a:spcBef>
              <a:defRPr lang="it-IT" sz="3000"/>
            </a:lvl5pPr>
          </a:lstStyle>
          <a:p>
            <a:pPr lvl="0" rtl="0"/>
            <a:r>
              <a:rPr lang="it-IT"/>
              <a:t>Fai clic per aggiungere contenuto</a:t>
            </a:r>
          </a:p>
          <a:p>
            <a:pPr lvl="1" rtl="0"/>
            <a:r>
              <a:rPr lang="it-IT"/>
              <a:t>Secondo livello</a:t>
            </a:r>
          </a:p>
          <a:p>
            <a:pPr lvl="2" rtl="0"/>
            <a:r>
              <a:rPr lang="it-IT"/>
              <a:t>Terzo livello</a:t>
            </a:r>
          </a:p>
          <a:p>
            <a:pPr lvl="3" rtl="0"/>
            <a:r>
              <a:rPr lang="it-IT"/>
              <a:t>Quarto livello</a:t>
            </a:r>
          </a:p>
          <a:p>
            <a:pPr lvl="4" rtl="0"/>
            <a:r>
              <a:rPr lang="it-IT"/>
              <a:t>Quinto livello</a:t>
            </a:r>
          </a:p>
        </p:txBody>
      </p:sp>
      <p:sp>
        <p:nvSpPr>
          <p:cNvPr id="3" name="Segnaposto data 2">
            <a:extLst>
              <a:ext uri="{FF2B5EF4-FFF2-40B4-BE49-F238E27FC236}">
                <a16:creationId xmlns:a16="http://schemas.microsoft.com/office/drawing/2014/main" id="{4135FFA1-E7E2-D6AE-7C0E-55512DBAEE2B}"/>
              </a:ext>
            </a:extLst>
          </p:cNvPr>
          <p:cNvSpPr>
            <a:spLocks noGrp="1"/>
          </p:cNvSpPr>
          <p:nvPr>
            <p:ph type="dt" sz="half" idx="15"/>
          </p:nvPr>
        </p:nvSpPr>
        <p:spPr/>
        <p:txBody>
          <a:bodyPr/>
          <a:lstStyle/>
          <a:p>
            <a:pPr rtl="0"/>
            <a:endParaRPr lang="it-IT" dirty="0">
              <a:latin typeface="+mn-lt"/>
            </a:endParaRPr>
          </a:p>
        </p:txBody>
      </p:sp>
      <p:sp>
        <p:nvSpPr>
          <p:cNvPr id="11" name="Segnaposto piè di pagina 10">
            <a:extLst>
              <a:ext uri="{FF2B5EF4-FFF2-40B4-BE49-F238E27FC236}">
                <a16:creationId xmlns:a16="http://schemas.microsoft.com/office/drawing/2014/main" id="{A6A854AC-8097-C30D-AFD8-0A6C6251CA7C}"/>
              </a:ext>
            </a:extLst>
          </p:cNvPr>
          <p:cNvSpPr>
            <a:spLocks noGrp="1"/>
          </p:cNvSpPr>
          <p:nvPr>
            <p:ph type="ftr" sz="quarter" idx="16"/>
          </p:nvPr>
        </p:nvSpPr>
        <p:spPr>
          <a:xfrm>
            <a:off x="10313720" y="9498331"/>
            <a:ext cx="7692020" cy="547688"/>
          </a:xfrm>
          <a:prstGeom prst="rect">
            <a:avLst/>
          </a:prstGeom>
        </p:spPr>
        <p:txBody>
          <a:bodyPr/>
          <a:lstStyle/>
          <a:p>
            <a:endParaRPr lang="it-IT"/>
          </a:p>
        </p:txBody>
      </p:sp>
      <p:sp>
        <p:nvSpPr>
          <p:cNvPr id="12" name="Segnaposto numero diapositiva 11">
            <a:extLst>
              <a:ext uri="{FF2B5EF4-FFF2-40B4-BE49-F238E27FC236}">
                <a16:creationId xmlns:a16="http://schemas.microsoft.com/office/drawing/2014/main" id="{A30EC0DC-BBEF-52FF-6D1B-337853B8D561}"/>
              </a:ext>
            </a:extLst>
          </p:cNvPr>
          <p:cNvSpPr>
            <a:spLocks noGrp="1"/>
          </p:cNvSpPr>
          <p:nvPr>
            <p:ph type="sldNum" sz="quarter" idx="17"/>
          </p:nvPr>
        </p:nvSpPr>
        <p:spPr/>
        <p:txBody>
          <a:bodyPr/>
          <a:lstStyle/>
          <a:p>
            <a:pPr rtl="0"/>
            <a:fld id="{294A09A9-5501-47C1-A89A-A340965A2BE2}" type="slidenum">
              <a:rPr lang="it-IT" smtClean="0"/>
              <a:pPr/>
              <a:t>‹N›</a:t>
            </a:fld>
            <a:endParaRPr lang="it-IT" dirty="0"/>
          </a:p>
        </p:txBody>
      </p:sp>
    </p:spTree>
    <p:extLst>
      <p:ext uri="{BB962C8B-B14F-4D97-AF65-F5344CB8AC3E}">
        <p14:creationId xmlns:p14="http://schemas.microsoft.com/office/powerpoint/2010/main" val="2409788191"/>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1" pos="900" userDrawn="1">
          <p15:clr>
            <a:srgbClr val="FBAE40"/>
          </p15:clr>
        </p15:guide>
        <p15:guide id="2" pos="10620" userDrawn="1">
          <p15:clr>
            <a:srgbClr val="FBAE40"/>
          </p15:clr>
        </p15:guide>
        <p15:guide id="3" pos="4320" userDrawn="1">
          <p15:clr>
            <a:srgbClr val="FBAE40"/>
          </p15:clr>
        </p15:guide>
        <p15:guide id="4" pos="7740" userDrawn="1">
          <p15:clr>
            <a:srgbClr val="FBAE40"/>
          </p15:clr>
        </p15:guide>
        <p15:guide id="5" pos="3780" userDrawn="1">
          <p15:clr>
            <a:srgbClr val="FBAE40"/>
          </p15:clr>
        </p15:guide>
        <p15:guide id="6" pos="7200" userDrawn="1">
          <p15:clr>
            <a:srgbClr val="FBAE40"/>
          </p15:clr>
        </p15:guide>
        <p15:guide id="7" orient="horz" pos="1836" userDrawn="1">
          <p15:clr>
            <a:srgbClr val="FBAE40"/>
          </p15:clr>
        </p15:guide>
        <p15:guide id="8" orient="horz" pos="2088" userDrawn="1">
          <p15:clr>
            <a:srgbClr val="FBAE40"/>
          </p15:clr>
        </p15:guide>
        <p15:guide id="10" orient="horz" pos="828"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lumMod val="75000"/>
                    <a:lumOff val="25000"/>
                  </a:schemeClr>
                </a:solidFill>
              </a:defRPr>
            </a:lvl1pPr>
          </a:lstStyle>
          <a:p>
            <a:pPr rtl="0"/>
            <a:r>
              <a:rPr lang="it-IT" dirty="0"/>
              <a:t>Fare clic per modificare il titolo della pagina</a:t>
            </a:r>
          </a:p>
        </p:txBody>
      </p:sp>
      <p:sp>
        <p:nvSpPr>
          <p:cNvPr id="7" name="Sottotitolo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647701" y="1512000"/>
            <a:ext cx="17009270" cy="540000"/>
          </a:xfrm>
        </p:spPr>
        <p:txBody>
          <a:bodyPr rtlCol="0"/>
          <a:lstStyle>
            <a:lvl1pPr marL="0" indent="0">
              <a:buNone/>
              <a:defRPr/>
            </a:lvl1pPr>
            <a:lvl2pPr marL="400050" indent="0">
              <a:buNone/>
              <a:defRPr/>
            </a:lvl2pPr>
            <a:lvl3pPr marL="814388" indent="0">
              <a:buNone/>
              <a:defRPr/>
            </a:lvl3pPr>
            <a:lvl4pPr marL="1214438" indent="0">
              <a:buNone/>
              <a:defRPr/>
            </a:lvl4pPr>
            <a:lvl5pPr marL="1614488" indent="0">
              <a:buNone/>
              <a:defRPr/>
            </a:lvl5pPr>
          </a:lstStyle>
          <a:p>
            <a:pPr lvl="0" rtl="0"/>
            <a:r>
              <a:rPr lang="it-IT" dirty="0"/>
              <a:t>Sottotitolo</a:t>
            </a:r>
          </a:p>
        </p:txBody>
      </p:sp>
      <p:sp>
        <p:nvSpPr>
          <p:cNvPr id="3" name="Segnaposto contenuto 2">
            <a:extLst>
              <a:ext uri="{FF2B5EF4-FFF2-40B4-BE49-F238E27FC236}">
                <a16:creationId xmlns:a16="http://schemas.microsoft.com/office/drawing/2014/main" id="{B1948E38-8FB0-4E51-A01C-C88794372E50}"/>
              </a:ext>
            </a:extLst>
          </p:cNvPr>
          <p:cNvSpPr>
            <a:spLocks noGrp="1"/>
          </p:cNvSpPr>
          <p:nvPr>
            <p:ph idx="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it-IT"/>
              <a:t>Fare clic per modificare gli stili del testo dello schema</a:t>
            </a:r>
          </a:p>
          <a:p>
            <a:pPr lvl="1" rtl="0"/>
            <a:r>
              <a:rPr lang="it-IT"/>
              <a:t>Secondo livello</a:t>
            </a:r>
          </a:p>
          <a:p>
            <a:pPr lvl="2" rtl="0"/>
            <a:r>
              <a:rPr lang="it-IT"/>
              <a:t>Terzo livello</a:t>
            </a:r>
          </a:p>
          <a:p>
            <a:pPr lvl="3" rtl="0"/>
            <a:r>
              <a:rPr lang="it-IT"/>
              <a:t>Quarto livello</a:t>
            </a:r>
          </a:p>
          <a:p>
            <a:pPr lvl="4" rtl="0"/>
            <a:r>
              <a:rPr lang="it-IT"/>
              <a:t>Quinto livello</a:t>
            </a:r>
            <a:endParaRPr lang="it-IT" dirty="0"/>
          </a:p>
        </p:txBody>
      </p:sp>
      <p:sp>
        <p:nvSpPr>
          <p:cNvPr id="4" name="Segnaposto piè di pagina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endParaRPr lang="it-IT" dirty="0"/>
          </a:p>
        </p:txBody>
      </p:sp>
      <p:sp>
        <p:nvSpPr>
          <p:cNvPr id="5" name="Segnaposto numero diapositiva 4">
            <a:extLst>
              <a:ext uri="{FF2B5EF4-FFF2-40B4-BE49-F238E27FC236}">
                <a16:creationId xmlns:a16="http://schemas.microsoft.com/office/drawing/2014/main" id="{C8DE0AAD-6FBD-416B-A91A-21F2B737919E}"/>
              </a:ext>
            </a:extLst>
          </p:cNvPr>
          <p:cNvSpPr>
            <a:spLocks noGrp="1"/>
          </p:cNvSpPr>
          <p:nvPr>
            <p:ph type="sldNum" sz="quarter" idx="33"/>
          </p:nvPr>
        </p:nvSpPr>
        <p:spPr/>
        <p:txBody>
          <a:bodyPr rtlCol="0"/>
          <a:lstStyle/>
          <a:p>
            <a:pPr rtl="0"/>
            <a:fld id="{19B51A1E-902D-48AF-9020-955120F399B6}" type="slidenum">
              <a:rPr lang="it-IT" smtClean="0"/>
              <a:pPr rtl="0"/>
              <a:t>‹N›</a:t>
            </a:fld>
            <a:endParaRPr lang="it-IT" dirty="0"/>
          </a:p>
        </p:txBody>
      </p:sp>
    </p:spTree>
    <p:extLst>
      <p:ext uri="{BB962C8B-B14F-4D97-AF65-F5344CB8AC3E}">
        <p14:creationId xmlns:p14="http://schemas.microsoft.com/office/powerpoint/2010/main" val="37798135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3" name="Segnaposto data 2">
            <a:extLst>
              <a:ext uri="{FF2B5EF4-FFF2-40B4-BE49-F238E27FC236}">
                <a16:creationId xmlns:a16="http://schemas.microsoft.com/office/drawing/2014/main" id="{7353EA7E-1E76-330F-3EEB-B872388751FC}"/>
              </a:ext>
            </a:extLst>
          </p:cNvPr>
          <p:cNvSpPr>
            <a:spLocks noGrp="1"/>
          </p:cNvSpPr>
          <p:nvPr>
            <p:ph type="dt" sz="half" idx="10"/>
          </p:nvPr>
        </p:nvSpPr>
        <p:spPr/>
        <p:txBody>
          <a:bodyPr/>
          <a:lstStyle/>
          <a:p>
            <a:fld id="{D1D94391-D51A-4C7C-A21D-588D40F46F50}" type="datetime1">
              <a:rPr lang="en-US" smtClean="0"/>
              <a:t>7/4/2024</a:t>
            </a:fld>
            <a:endParaRPr lang="en-US"/>
          </a:p>
        </p:txBody>
      </p:sp>
      <p:sp>
        <p:nvSpPr>
          <p:cNvPr id="4" name="Segnaposto piè di pagina 3">
            <a:extLst>
              <a:ext uri="{FF2B5EF4-FFF2-40B4-BE49-F238E27FC236}">
                <a16:creationId xmlns:a16="http://schemas.microsoft.com/office/drawing/2014/main" id="{314B195E-909D-15C0-7253-DB08AEE196EB}"/>
              </a:ext>
            </a:extLst>
          </p:cNvPr>
          <p:cNvSpPr>
            <a:spLocks noGrp="1"/>
          </p:cNvSpPr>
          <p:nvPr>
            <p:ph type="ftr" sz="quarter" idx="11"/>
          </p:nvPr>
        </p:nvSpPr>
        <p:spPr/>
        <p:txBody>
          <a:bodyPr/>
          <a:lstStyle/>
          <a:p>
            <a:endParaRPr lang="en-US"/>
          </a:p>
        </p:txBody>
      </p:sp>
      <p:sp>
        <p:nvSpPr>
          <p:cNvPr id="5" name="Segnaposto numero diapositiva 4">
            <a:extLst>
              <a:ext uri="{FF2B5EF4-FFF2-40B4-BE49-F238E27FC236}">
                <a16:creationId xmlns:a16="http://schemas.microsoft.com/office/drawing/2014/main" id="{66323965-9C89-BA2B-C984-C815A9F3B048}"/>
              </a:ext>
            </a:extLst>
          </p:cNvPr>
          <p:cNvSpPr>
            <a:spLocks noGrp="1"/>
          </p:cNvSpPr>
          <p:nvPr>
            <p:ph type="sldNum" sz="quarter" idx="12"/>
          </p:nvPr>
        </p:nvSpPr>
        <p:spPr/>
        <p:txBody>
          <a:bodyPr/>
          <a:lstStyle/>
          <a:p>
            <a:fld id="{B6F15528-21DE-4FAA-801E-634DDDAF4B2B}" type="slidenum">
              <a:rPr lang="en-US" smtClean="0"/>
              <a:pPr/>
              <a:t>‹N›</a:t>
            </a:fld>
            <a:endParaRPr lang="en-US" dirty="0"/>
          </a:p>
        </p:txBody>
      </p:sp>
      <p:grpSp>
        <p:nvGrpSpPr>
          <p:cNvPr id="6" name="Group 2">
            <a:extLst>
              <a:ext uri="{FF2B5EF4-FFF2-40B4-BE49-F238E27FC236}">
                <a16:creationId xmlns:a16="http://schemas.microsoft.com/office/drawing/2014/main" id="{F8F40BB2-D621-815D-4E8E-8EF452CFB6CE}"/>
              </a:ext>
            </a:extLst>
          </p:cNvPr>
          <p:cNvGrpSpPr/>
          <p:nvPr userDrawn="1"/>
        </p:nvGrpSpPr>
        <p:grpSpPr>
          <a:xfrm>
            <a:off x="0" y="0"/>
            <a:ext cx="18288000" cy="847771"/>
            <a:chOff x="0" y="0"/>
            <a:chExt cx="6186311" cy="286777"/>
          </a:xfrm>
        </p:grpSpPr>
        <p:sp>
          <p:nvSpPr>
            <p:cNvPr id="7" name="Freeform 3">
              <a:extLst>
                <a:ext uri="{FF2B5EF4-FFF2-40B4-BE49-F238E27FC236}">
                  <a16:creationId xmlns:a16="http://schemas.microsoft.com/office/drawing/2014/main" id="{295CDF21-77B0-6D1B-DBA0-3326CA737FDF}"/>
                </a:ext>
              </a:extLst>
            </p:cNvPr>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it-IT"/>
            </a:p>
          </p:txBody>
        </p:sp>
      </p:grpSp>
      <p:grpSp>
        <p:nvGrpSpPr>
          <p:cNvPr id="8" name="Group 4">
            <a:extLst>
              <a:ext uri="{FF2B5EF4-FFF2-40B4-BE49-F238E27FC236}">
                <a16:creationId xmlns:a16="http://schemas.microsoft.com/office/drawing/2014/main" id="{97AD36D7-CC2A-7A98-3EA8-22CA3D4C9AFE}"/>
              </a:ext>
            </a:extLst>
          </p:cNvPr>
          <p:cNvGrpSpPr/>
          <p:nvPr userDrawn="1"/>
        </p:nvGrpSpPr>
        <p:grpSpPr>
          <a:xfrm>
            <a:off x="0" y="0"/>
            <a:ext cx="847771" cy="847771"/>
            <a:chOff x="0" y="0"/>
            <a:chExt cx="1913890" cy="1913890"/>
          </a:xfrm>
        </p:grpSpPr>
        <p:sp>
          <p:nvSpPr>
            <p:cNvPr id="9" name="Freeform 5">
              <a:extLst>
                <a:ext uri="{FF2B5EF4-FFF2-40B4-BE49-F238E27FC236}">
                  <a16:creationId xmlns:a16="http://schemas.microsoft.com/office/drawing/2014/main" id="{F4995A82-ED57-45E9-1DF3-194418C9DA18}"/>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it-IT"/>
            </a:p>
          </p:txBody>
        </p:sp>
      </p:grpSp>
      <p:sp>
        <p:nvSpPr>
          <p:cNvPr id="10" name="TextBox 6">
            <a:extLst>
              <a:ext uri="{FF2B5EF4-FFF2-40B4-BE49-F238E27FC236}">
                <a16:creationId xmlns:a16="http://schemas.microsoft.com/office/drawing/2014/main" id="{B3C7EE1A-C5BF-E381-51B9-DA4D0639F26E}"/>
              </a:ext>
            </a:extLst>
          </p:cNvPr>
          <p:cNvSpPr txBox="1"/>
          <p:nvPr userDrawn="1"/>
        </p:nvSpPr>
        <p:spPr>
          <a:xfrm>
            <a:off x="1123950" y="242910"/>
            <a:ext cx="10592755" cy="361950"/>
          </a:xfrm>
          <a:prstGeom prst="rect">
            <a:avLst/>
          </a:prstGeom>
        </p:spPr>
        <p:txBody>
          <a:bodyPr lIns="0" tIns="0" rIns="0" bIns="0" rtlCol="0" anchor="t">
            <a:spAutoFit/>
          </a:bodyPr>
          <a:lstStyle/>
          <a:p>
            <a:pPr algn="l">
              <a:lnSpc>
                <a:spcPts val="2879"/>
              </a:lnSpc>
            </a:pPr>
            <a:r>
              <a:rPr lang="en-US" sz="2400" spc="74" dirty="0">
                <a:solidFill>
                  <a:srgbClr val="2D4263"/>
                </a:solidFill>
                <a:latin typeface="Poppins Medium"/>
              </a:rPr>
              <a:t>Table of Contents</a:t>
            </a:r>
          </a:p>
        </p:txBody>
      </p:sp>
      <p:sp>
        <p:nvSpPr>
          <p:cNvPr id="26" name="TextBox 22">
            <a:extLst>
              <a:ext uri="{FF2B5EF4-FFF2-40B4-BE49-F238E27FC236}">
                <a16:creationId xmlns:a16="http://schemas.microsoft.com/office/drawing/2014/main" id="{A3648674-B3EF-2829-70B2-3523C98CB68E}"/>
              </a:ext>
            </a:extLst>
          </p:cNvPr>
          <p:cNvSpPr txBox="1"/>
          <p:nvPr userDrawn="1"/>
        </p:nvSpPr>
        <p:spPr>
          <a:xfrm>
            <a:off x="15755715" y="1459004"/>
            <a:ext cx="1503585" cy="581025"/>
          </a:xfrm>
          <a:prstGeom prst="rect">
            <a:avLst/>
          </a:prstGeom>
        </p:spPr>
        <p:txBody>
          <a:bodyPr lIns="0" tIns="0" rIns="0" bIns="0" rtlCol="0" anchor="t">
            <a:spAutoFit/>
          </a:bodyPr>
          <a:lstStyle/>
          <a:p>
            <a:pPr algn="ctr">
              <a:lnSpc>
                <a:spcPts val="4800"/>
              </a:lnSpc>
            </a:pPr>
            <a:r>
              <a:rPr lang="en-US" sz="3000" dirty="0">
                <a:solidFill>
                  <a:srgbClr val="2D4263"/>
                </a:solidFill>
                <a:latin typeface="Poppins Light"/>
              </a:rPr>
              <a:t>Page</a:t>
            </a:r>
          </a:p>
        </p:txBody>
      </p:sp>
      <p:sp>
        <p:nvSpPr>
          <p:cNvPr id="27" name="Segnaposto testo 26">
            <a:extLst>
              <a:ext uri="{FF2B5EF4-FFF2-40B4-BE49-F238E27FC236}">
                <a16:creationId xmlns:a16="http://schemas.microsoft.com/office/drawing/2014/main" id="{DEBF2380-CEC2-ED16-049A-002986CFF986}"/>
              </a:ext>
            </a:extLst>
          </p:cNvPr>
          <p:cNvSpPr>
            <a:spLocks noGrp="1"/>
          </p:cNvSpPr>
          <p:nvPr>
            <p:ph type="body" sz="quarter" idx="13" hasCustomPrompt="1"/>
          </p:nvPr>
        </p:nvSpPr>
        <p:spPr>
          <a:xfrm>
            <a:off x="1098185" y="2448792"/>
            <a:ext cx="682307" cy="581025"/>
          </a:xfrm>
        </p:spPr>
        <p:txBody>
          <a:bodyPr>
            <a:noAutofit/>
          </a:bodyPr>
          <a:lstStyle>
            <a:lvl1pPr marL="0" indent="0" algn="l" defTabSz="914400" rtl="0" eaLnBrk="1" latinLnBrk="0" hangingPunct="1">
              <a:lnSpc>
                <a:spcPts val="4800"/>
              </a:lnSpc>
              <a:buNone/>
              <a:defRPr lang="it-IT" sz="3000" kern="1200" dirty="0">
                <a:solidFill>
                  <a:srgbClr val="C84B31"/>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l</a:t>
            </a:r>
          </a:p>
        </p:txBody>
      </p:sp>
      <p:sp>
        <p:nvSpPr>
          <p:cNvPr id="28" name="Segnaposto testo 26">
            <a:extLst>
              <a:ext uri="{FF2B5EF4-FFF2-40B4-BE49-F238E27FC236}">
                <a16:creationId xmlns:a16="http://schemas.microsoft.com/office/drawing/2014/main" id="{18ADD5E4-5408-EF9E-316E-AB39E53F21C2}"/>
              </a:ext>
            </a:extLst>
          </p:cNvPr>
          <p:cNvSpPr>
            <a:spLocks noGrp="1"/>
          </p:cNvSpPr>
          <p:nvPr>
            <p:ph type="body" sz="quarter" idx="14" hasCustomPrompt="1"/>
          </p:nvPr>
        </p:nvSpPr>
        <p:spPr>
          <a:xfrm>
            <a:off x="2362200" y="2440392"/>
            <a:ext cx="8481782" cy="589425"/>
          </a:xfrm>
        </p:spPr>
        <p:txBody>
          <a:bodyPr>
            <a:noAutofit/>
          </a:bodyPr>
          <a:lstStyle>
            <a:lvl1pPr marL="0" indent="0" algn="l" defTabSz="914400" rtl="0" eaLnBrk="1" latinLnBrk="0" hangingPunct="1">
              <a:lnSpc>
                <a:spcPts val="4800"/>
              </a:lnSpc>
              <a:buNone/>
              <a:defRPr lang="it-IT" sz="3000" kern="1200" dirty="0">
                <a:solidFill>
                  <a:srgbClr val="2D4263"/>
                </a:solidFill>
                <a:latin typeface="Poppins Ligh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Item I</a:t>
            </a:r>
          </a:p>
        </p:txBody>
      </p:sp>
      <p:sp>
        <p:nvSpPr>
          <p:cNvPr id="29" name="Segnaposto testo 26">
            <a:extLst>
              <a:ext uri="{FF2B5EF4-FFF2-40B4-BE49-F238E27FC236}">
                <a16:creationId xmlns:a16="http://schemas.microsoft.com/office/drawing/2014/main" id="{1CD0A5F3-2E55-1B6C-2152-B86204BC0D3E}"/>
              </a:ext>
            </a:extLst>
          </p:cNvPr>
          <p:cNvSpPr>
            <a:spLocks noGrp="1"/>
          </p:cNvSpPr>
          <p:nvPr>
            <p:ph type="body" sz="quarter" idx="15" hasCustomPrompt="1"/>
          </p:nvPr>
        </p:nvSpPr>
        <p:spPr>
          <a:xfrm>
            <a:off x="16157893" y="2452991"/>
            <a:ext cx="682307" cy="581025"/>
          </a:xfrm>
        </p:spPr>
        <p:txBody>
          <a:bodyPr>
            <a:noAutofit/>
          </a:bodyPr>
          <a:lstStyle>
            <a:lvl1pPr marL="0" indent="0" algn="r" defTabSz="914400" rtl="0" eaLnBrk="1" latinLnBrk="0" hangingPunct="1">
              <a:lnSpc>
                <a:spcPts val="4800"/>
              </a:lnSpc>
              <a:buNone/>
              <a:defRPr lang="it-IT" sz="3000" kern="1200" dirty="0">
                <a:solidFill>
                  <a:srgbClr val="2D4263"/>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1</a:t>
            </a:r>
          </a:p>
        </p:txBody>
      </p:sp>
      <p:sp>
        <p:nvSpPr>
          <p:cNvPr id="30" name="Segnaposto testo 26">
            <a:extLst>
              <a:ext uri="{FF2B5EF4-FFF2-40B4-BE49-F238E27FC236}">
                <a16:creationId xmlns:a16="http://schemas.microsoft.com/office/drawing/2014/main" id="{3911E266-DA4C-BC66-A3CB-693BC563FA44}"/>
              </a:ext>
            </a:extLst>
          </p:cNvPr>
          <p:cNvSpPr>
            <a:spLocks noGrp="1"/>
          </p:cNvSpPr>
          <p:nvPr>
            <p:ph type="body" sz="quarter" idx="16" hasCustomPrompt="1"/>
          </p:nvPr>
        </p:nvSpPr>
        <p:spPr>
          <a:xfrm>
            <a:off x="1108710" y="3451179"/>
            <a:ext cx="682307" cy="581025"/>
          </a:xfrm>
        </p:spPr>
        <p:txBody>
          <a:bodyPr>
            <a:noAutofit/>
          </a:bodyPr>
          <a:lstStyle>
            <a:lvl1pPr marL="0" indent="0" algn="l" defTabSz="914400" rtl="0" eaLnBrk="1" latinLnBrk="0" hangingPunct="1">
              <a:lnSpc>
                <a:spcPts val="4800"/>
              </a:lnSpc>
              <a:buNone/>
              <a:defRPr lang="it-IT" sz="3000" kern="1200" dirty="0">
                <a:solidFill>
                  <a:srgbClr val="C84B31"/>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l</a:t>
            </a:r>
          </a:p>
        </p:txBody>
      </p:sp>
      <p:sp>
        <p:nvSpPr>
          <p:cNvPr id="31" name="Segnaposto testo 26">
            <a:extLst>
              <a:ext uri="{FF2B5EF4-FFF2-40B4-BE49-F238E27FC236}">
                <a16:creationId xmlns:a16="http://schemas.microsoft.com/office/drawing/2014/main" id="{31CB59BA-A41F-844E-9FAE-13A7C1666AFA}"/>
              </a:ext>
            </a:extLst>
          </p:cNvPr>
          <p:cNvSpPr>
            <a:spLocks noGrp="1"/>
          </p:cNvSpPr>
          <p:nvPr>
            <p:ph type="body" sz="quarter" idx="17" hasCustomPrompt="1"/>
          </p:nvPr>
        </p:nvSpPr>
        <p:spPr>
          <a:xfrm>
            <a:off x="2372725" y="3442779"/>
            <a:ext cx="8481782" cy="589425"/>
          </a:xfrm>
        </p:spPr>
        <p:txBody>
          <a:bodyPr>
            <a:noAutofit/>
          </a:bodyPr>
          <a:lstStyle>
            <a:lvl1pPr marL="0" indent="0" algn="l" defTabSz="914400" rtl="0" eaLnBrk="1" latinLnBrk="0" hangingPunct="1">
              <a:lnSpc>
                <a:spcPts val="4800"/>
              </a:lnSpc>
              <a:buNone/>
              <a:defRPr lang="it-IT" sz="3000" kern="1200" dirty="0">
                <a:solidFill>
                  <a:srgbClr val="2D4263"/>
                </a:solidFill>
                <a:latin typeface="Poppins Ligh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Item I</a:t>
            </a:r>
          </a:p>
        </p:txBody>
      </p:sp>
      <p:sp>
        <p:nvSpPr>
          <p:cNvPr id="32" name="Segnaposto testo 26">
            <a:extLst>
              <a:ext uri="{FF2B5EF4-FFF2-40B4-BE49-F238E27FC236}">
                <a16:creationId xmlns:a16="http://schemas.microsoft.com/office/drawing/2014/main" id="{227B5DD3-0701-98BE-E69E-5114C7123455}"/>
              </a:ext>
            </a:extLst>
          </p:cNvPr>
          <p:cNvSpPr>
            <a:spLocks noGrp="1"/>
          </p:cNvSpPr>
          <p:nvPr>
            <p:ph type="body" sz="quarter" idx="18" hasCustomPrompt="1"/>
          </p:nvPr>
        </p:nvSpPr>
        <p:spPr>
          <a:xfrm>
            <a:off x="16168418" y="3455378"/>
            <a:ext cx="682307" cy="581025"/>
          </a:xfrm>
        </p:spPr>
        <p:txBody>
          <a:bodyPr>
            <a:noAutofit/>
          </a:bodyPr>
          <a:lstStyle>
            <a:lvl1pPr marL="0" indent="0" algn="r" defTabSz="914400" rtl="0" eaLnBrk="1" latinLnBrk="0" hangingPunct="1">
              <a:lnSpc>
                <a:spcPts val="4800"/>
              </a:lnSpc>
              <a:buNone/>
              <a:defRPr lang="it-IT" sz="3000" kern="1200" dirty="0">
                <a:solidFill>
                  <a:srgbClr val="2D4263"/>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1</a:t>
            </a:r>
          </a:p>
        </p:txBody>
      </p:sp>
      <p:sp>
        <p:nvSpPr>
          <p:cNvPr id="33" name="Segnaposto testo 26">
            <a:extLst>
              <a:ext uri="{FF2B5EF4-FFF2-40B4-BE49-F238E27FC236}">
                <a16:creationId xmlns:a16="http://schemas.microsoft.com/office/drawing/2014/main" id="{65B64302-2C69-0737-F70A-B86A1C9427F9}"/>
              </a:ext>
            </a:extLst>
          </p:cNvPr>
          <p:cNvSpPr>
            <a:spLocks noGrp="1"/>
          </p:cNvSpPr>
          <p:nvPr>
            <p:ph type="body" sz="quarter" idx="19" hasCustomPrompt="1"/>
          </p:nvPr>
        </p:nvSpPr>
        <p:spPr>
          <a:xfrm>
            <a:off x="1098185" y="4466932"/>
            <a:ext cx="682307" cy="581025"/>
          </a:xfrm>
        </p:spPr>
        <p:txBody>
          <a:bodyPr>
            <a:noAutofit/>
          </a:bodyPr>
          <a:lstStyle>
            <a:lvl1pPr marL="0" indent="0" algn="l" defTabSz="914400" rtl="0" eaLnBrk="1" latinLnBrk="0" hangingPunct="1">
              <a:lnSpc>
                <a:spcPts val="4800"/>
              </a:lnSpc>
              <a:buNone/>
              <a:defRPr lang="it-IT" sz="3000" kern="1200" dirty="0">
                <a:solidFill>
                  <a:srgbClr val="C84B31"/>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l</a:t>
            </a:r>
          </a:p>
        </p:txBody>
      </p:sp>
      <p:sp>
        <p:nvSpPr>
          <p:cNvPr id="34" name="Segnaposto testo 26">
            <a:extLst>
              <a:ext uri="{FF2B5EF4-FFF2-40B4-BE49-F238E27FC236}">
                <a16:creationId xmlns:a16="http://schemas.microsoft.com/office/drawing/2014/main" id="{7890A32E-616B-2B34-34B5-E685B8CFB1A3}"/>
              </a:ext>
            </a:extLst>
          </p:cNvPr>
          <p:cNvSpPr>
            <a:spLocks noGrp="1"/>
          </p:cNvSpPr>
          <p:nvPr>
            <p:ph type="body" sz="quarter" idx="20" hasCustomPrompt="1"/>
          </p:nvPr>
        </p:nvSpPr>
        <p:spPr>
          <a:xfrm>
            <a:off x="2362200" y="4458532"/>
            <a:ext cx="8481782" cy="589425"/>
          </a:xfrm>
        </p:spPr>
        <p:txBody>
          <a:bodyPr>
            <a:noAutofit/>
          </a:bodyPr>
          <a:lstStyle>
            <a:lvl1pPr marL="0" indent="0" algn="l" defTabSz="914400" rtl="0" eaLnBrk="1" latinLnBrk="0" hangingPunct="1">
              <a:lnSpc>
                <a:spcPts val="4800"/>
              </a:lnSpc>
              <a:buNone/>
              <a:defRPr lang="it-IT" sz="3000" kern="1200" dirty="0">
                <a:solidFill>
                  <a:srgbClr val="2D4263"/>
                </a:solidFill>
                <a:latin typeface="Poppins Ligh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Item I</a:t>
            </a:r>
          </a:p>
        </p:txBody>
      </p:sp>
      <p:sp>
        <p:nvSpPr>
          <p:cNvPr id="35" name="Segnaposto testo 26">
            <a:extLst>
              <a:ext uri="{FF2B5EF4-FFF2-40B4-BE49-F238E27FC236}">
                <a16:creationId xmlns:a16="http://schemas.microsoft.com/office/drawing/2014/main" id="{96EB35E9-B157-6F20-FC3B-222F92D0E87E}"/>
              </a:ext>
            </a:extLst>
          </p:cNvPr>
          <p:cNvSpPr>
            <a:spLocks noGrp="1"/>
          </p:cNvSpPr>
          <p:nvPr>
            <p:ph type="body" sz="quarter" idx="21" hasCustomPrompt="1"/>
          </p:nvPr>
        </p:nvSpPr>
        <p:spPr>
          <a:xfrm>
            <a:off x="16157893" y="4471131"/>
            <a:ext cx="682307" cy="581025"/>
          </a:xfrm>
        </p:spPr>
        <p:txBody>
          <a:bodyPr>
            <a:noAutofit/>
          </a:bodyPr>
          <a:lstStyle>
            <a:lvl1pPr marL="0" indent="0" algn="r" defTabSz="914400" rtl="0" eaLnBrk="1" latinLnBrk="0" hangingPunct="1">
              <a:lnSpc>
                <a:spcPts val="4800"/>
              </a:lnSpc>
              <a:buNone/>
              <a:defRPr lang="it-IT" sz="3000" kern="1200" dirty="0">
                <a:solidFill>
                  <a:srgbClr val="2D4263"/>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1</a:t>
            </a:r>
          </a:p>
        </p:txBody>
      </p:sp>
      <p:sp>
        <p:nvSpPr>
          <p:cNvPr id="36" name="Segnaposto testo 26">
            <a:extLst>
              <a:ext uri="{FF2B5EF4-FFF2-40B4-BE49-F238E27FC236}">
                <a16:creationId xmlns:a16="http://schemas.microsoft.com/office/drawing/2014/main" id="{B78D7646-5C97-82B5-3CF9-658E56171998}"/>
              </a:ext>
            </a:extLst>
          </p:cNvPr>
          <p:cNvSpPr>
            <a:spLocks noGrp="1"/>
          </p:cNvSpPr>
          <p:nvPr>
            <p:ph type="body" sz="quarter" idx="22" hasCustomPrompt="1"/>
          </p:nvPr>
        </p:nvSpPr>
        <p:spPr>
          <a:xfrm>
            <a:off x="1089476" y="5491085"/>
            <a:ext cx="682307" cy="581025"/>
          </a:xfrm>
        </p:spPr>
        <p:txBody>
          <a:bodyPr>
            <a:noAutofit/>
          </a:bodyPr>
          <a:lstStyle>
            <a:lvl1pPr marL="0" indent="0" algn="l" defTabSz="914400" rtl="0" eaLnBrk="1" latinLnBrk="0" hangingPunct="1">
              <a:lnSpc>
                <a:spcPts val="4800"/>
              </a:lnSpc>
              <a:buNone/>
              <a:defRPr lang="it-IT" sz="3000" kern="1200" dirty="0">
                <a:solidFill>
                  <a:srgbClr val="C84B31"/>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l</a:t>
            </a:r>
          </a:p>
        </p:txBody>
      </p:sp>
      <p:sp>
        <p:nvSpPr>
          <p:cNvPr id="37" name="Segnaposto testo 26">
            <a:extLst>
              <a:ext uri="{FF2B5EF4-FFF2-40B4-BE49-F238E27FC236}">
                <a16:creationId xmlns:a16="http://schemas.microsoft.com/office/drawing/2014/main" id="{A4BAE53C-B379-90E6-4878-D24471693D16}"/>
              </a:ext>
            </a:extLst>
          </p:cNvPr>
          <p:cNvSpPr>
            <a:spLocks noGrp="1"/>
          </p:cNvSpPr>
          <p:nvPr>
            <p:ph type="body" sz="quarter" idx="23" hasCustomPrompt="1"/>
          </p:nvPr>
        </p:nvSpPr>
        <p:spPr>
          <a:xfrm>
            <a:off x="2353491" y="5482685"/>
            <a:ext cx="8481782" cy="589425"/>
          </a:xfrm>
        </p:spPr>
        <p:txBody>
          <a:bodyPr>
            <a:noAutofit/>
          </a:bodyPr>
          <a:lstStyle>
            <a:lvl1pPr marL="0" indent="0" algn="l" defTabSz="914400" rtl="0" eaLnBrk="1" latinLnBrk="0" hangingPunct="1">
              <a:lnSpc>
                <a:spcPts val="4800"/>
              </a:lnSpc>
              <a:buNone/>
              <a:defRPr lang="it-IT" sz="3000" kern="1200" dirty="0">
                <a:solidFill>
                  <a:srgbClr val="2D4263"/>
                </a:solidFill>
                <a:latin typeface="Poppins Ligh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Item I</a:t>
            </a:r>
          </a:p>
        </p:txBody>
      </p:sp>
      <p:sp>
        <p:nvSpPr>
          <p:cNvPr id="38" name="Segnaposto testo 26">
            <a:extLst>
              <a:ext uri="{FF2B5EF4-FFF2-40B4-BE49-F238E27FC236}">
                <a16:creationId xmlns:a16="http://schemas.microsoft.com/office/drawing/2014/main" id="{53EC790A-2DF2-A506-072C-779883F477E1}"/>
              </a:ext>
            </a:extLst>
          </p:cNvPr>
          <p:cNvSpPr>
            <a:spLocks noGrp="1"/>
          </p:cNvSpPr>
          <p:nvPr>
            <p:ph type="body" sz="quarter" idx="24" hasCustomPrompt="1"/>
          </p:nvPr>
        </p:nvSpPr>
        <p:spPr>
          <a:xfrm>
            <a:off x="16149184" y="5495284"/>
            <a:ext cx="682307" cy="581025"/>
          </a:xfrm>
        </p:spPr>
        <p:txBody>
          <a:bodyPr>
            <a:noAutofit/>
          </a:bodyPr>
          <a:lstStyle>
            <a:lvl1pPr marL="0" indent="0" algn="r" defTabSz="914400" rtl="0" eaLnBrk="1" latinLnBrk="0" hangingPunct="1">
              <a:lnSpc>
                <a:spcPts val="4800"/>
              </a:lnSpc>
              <a:buNone/>
              <a:defRPr lang="it-IT" sz="3000" kern="1200" dirty="0">
                <a:solidFill>
                  <a:srgbClr val="2D4263"/>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1</a:t>
            </a:r>
          </a:p>
        </p:txBody>
      </p:sp>
      <p:sp>
        <p:nvSpPr>
          <p:cNvPr id="39" name="Segnaposto testo 26">
            <a:extLst>
              <a:ext uri="{FF2B5EF4-FFF2-40B4-BE49-F238E27FC236}">
                <a16:creationId xmlns:a16="http://schemas.microsoft.com/office/drawing/2014/main" id="{6E539088-7CC3-AA41-36CF-65CB3EB8D701}"/>
              </a:ext>
            </a:extLst>
          </p:cNvPr>
          <p:cNvSpPr>
            <a:spLocks noGrp="1"/>
          </p:cNvSpPr>
          <p:nvPr>
            <p:ph type="body" sz="quarter" idx="25" hasCustomPrompt="1"/>
          </p:nvPr>
        </p:nvSpPr>
        <p:spPr>
          <a:xfrm>
            <a:off x="1089476" y="6501872"/>
            <a:ext cx="682307" cy="581025"/>
          </a:xfrm>
        </p:spPr>
        <p:txBody>
          <a:bodyPr>
            <a:noAutofit/>
          </a:bodyPr>
          <a:lstStyle>
            <a:lvl1pPr marL="0" indent="0" algn="l" defTabSz="914400" rtl="0" eaLnBrk="1" latinLnBrk="0" hangingPunct="1">
              <a:lnSpc>
                <a:spcPts val="4800"/>
              </a:lnSpc>
              <a:buNone/>
              <a:defRPr lang="it-IT" sz="3000" kern="1200" dirty="0">
                <a:solidFill>
                  <a:srgbClr val="C84B31"/>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l</a:t>
            </a:r>
          </a:p>
        </p:txBody>
      </p:sp>
      <p:sp>
        <p:nvSpPr>
          <p:cNvPr id="40" name="Segnaposto testo 26">
            <a:extLst>
              <a:ext uri="{FF2B5EF4-FFF2-40B4-BE49-F238E27FC236}">
                <a16:creationId xmlns:a16="http://schemas.microsoft.com/office/drawing/2014/main" id="{BBA6431A-8DC0-99EB-D742-0980DE3A59ED}"/>
              </a:ext>
            </a:extLst>
          </p:cNvPr>
          <p:cNvSpPr>
            <a:spLocks noGrp="1"/>
          </p:cNvSpPr>
          <p:nvPr>
            <p:ph type="body" sz="quarter" idx="26" hasCustomPrompt="1"/>
          </p:nvPr>
        </p:nvSpPr>
        <p:spPr>
          <a:xfrm>
            <a:off x="2353491" y="6493472"/>
            <a:ext cx="8481782" cy="589425"/>
          </a:xfrm>
        </p:spPr>
        <p:txBody>
          <a:bodyPr>
            <a:noAutofit/>
          </a:bodyPr>
          <a:lstStyle>
            <a:lvl1pPr marL="0" indent="0" algn="l" defTabSz="914400" rtl="0" eaLnBrk="1" latinLnBrk="0" hangingPunct="1">
              <a:lnSpc>
                <a:spcPts val="4800"/>
              </a:lnSpc>
              <a:buNone/>
              <a:defRPr lang="it-IT" sz="3000" kern="1200" dirty="0">
                <a:solidFill>
                  <a:srgbClr val="2D4263"/>
                </a:solidFill>
                <a:latin typeface="Poppins Ligh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Item I</a:t>
            </a:r>
          </a:p>
        </p:txBody>
      </p:sp>
      <p:sp>
        <p:nvSpPr>
          <p:cNvPr id="41" name="Segnaposto testo 26">
            <a:extLst>
              <a:ext uri="{FF2B5EF4-FFF2-40B4-BE49-F238E27FC236}">
                <a16:creationId xmlns:a16="http://schemas.microsoft.com/office/drawing/2014/main" id="{BC809693-292D-C0E9-1209-830B22C4E90F}"/>
              </a:ext>
            </a:extLst>
          </p:cNvPr>
          <p:cNvSpPr>
            <a:spLocks noGrp="1"/>
          </p:cNvSpPr>
          <p:nvPr>
            <p:ph type="body" sz="quarter" idx="27" hasCustomPrompt="1"/>
          </p:nvPr>
        </p:nvSpPr>
        <p:spPr>
          <a:xfrm>
            <a:off x="16149184" y="6506071"/>
            <a:ext cx="682307" cy="581025"/>
          </a:xfrm>
        </p:spPr>
        <p:txBody>
          <a:bodyPr>
            <a:noAutofit/>
          </a:bodyPr>
          <a:lstStyle>
            <a:lvl1pPr marL="0" indent="0" algn="r" defTabSz="914400" rtl="0" eaLnBrk="1" latinLnBrk="0" hangingPunct="1">
              <a:lnSpc>
                <a:spcPts val="4800"/>
              </a:lnSpc>
              <a:buNone/>
              <a:defRPr lang="it-IT" sz="3000" kern="1200" dirty="0">
                <a:solidFill>
                  <a:srgbClr val="2D4263"/>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1</a:t>
            </a:r>
          </a:p>
        </p:txBody>
      </p:sp>
      <p:sp>
        <p:nvSpPr>
          <p:cNvPr id="42" name="Segnaposto testo 26">
            <a:extLst>
              <a:ext uri="{FF2B5EF4-FFF2-40B4-BE49-F238E27FC236}">
                <a16:creationId xmlns:a16="http://schemas.microsoft.com/office/drawing/2014/main" id="{D079F420-5E6B-3524-1A7D-B1B048AD3451}"/>
              </a:ext>
            </a:extLst>
          </p:cNvPr>
          <p:cNvSpPr>
            <a:spLocks noGrp="1"/>
          </p:cNvSpPr>
          <p:nvPr>
            <p:ph type="body" sz="quarter" idx="28" hasCustomPrompt="1"/>
          </p:nvPr>
        </p:nvSpPr>
        <p:spPr>
          <a:xfrm>
            <a:off x="1089476" y="7526497"/>
            <a:ext cx="682307" cy="581025"/>
          </a:xfrm>
        </p:spPr>
        <p:txBody>
          <a:bodyPr>
            <a:noAutofit/>
          </a:bodyPr>
          <a:lstStyle>
            <a:lvl1pPr marL="0" indent="0" algn="l" defTabSz="914400" rtl="0" eaLnBrk="1" latinLnBrk="0" hangingPunct="1">
              <a:lnSpc>
                <a:spcPts val="4800"/>
              </a:lnSpc>
              <a:buNone/>
              <a:defRPr lang="it-IT" sz="3000" kern="1200" dirty="0">
                <a:solidFill>
                  <a:srgbClr val="C84B31"/>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l</a:t>
            </a:r>
          </a:p>
        </p:txBody>
      </p:sp>
      <p:sp>
        <p:nvSpPr>
          <p:cNvPr id="43" name="Segnaposto testo 26">
            <a:extLst>
              <a:ext uri="{FF2B5EF4-FFF2-40B4-BE49-F238E27FC236}">
                <a16:creationId xmlns:a16="http://schemas.microsoft.com/office/drawing/2014/main" id="{F2D3AFDE-08FE-3076-678D-8E99C440197C}"/>
              </a:ext>
            </a:extLst>
          </p:cNvPr>
          <p:cNvSpPr>
            <a:spLocks noGrp="1"/>
          </p:cNvSpPr>
          <p:nvPr>
            <p:ph type="body" sz="quarter" idx="29" hasCustomPrompt="1"/>
          </p:nvPr>
        </p:nvSpPr>
        <p:spPr>
          <a:xfrm>
            <a:off x="2353491" y="7518097"/>
            <a:ext cx="8481782" cy="589425"/>
          </a:xfrm>
        </p:spPr>
        <p:txBody>
          <a:bodyPr>
            <a:noAutofit/>
          </a:bodyPr>
          <a:lstStyle>
            <a:lvl1pPr marL="0" indent="0" algn="l" defTabSz="914400" rtl="0" eaLnBrk="1" latinLnBrk="0" hangingPunct="1">
              <a:lnSpc>
                <a:spcPts val="4800"/>
              </a:lnSpc>
              <a:buNone/>
              <a:defRPr lang="it-IT" sz="3000" kern="1200" dirty="0">
                <a:solidFill>
                  <a:srgbClr val="2D4263"/>
                </a:solidFill>
                <a:latin typeface="Poppins Light"/>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Item I</a:t>
            </a:r>
          </a:p>
        </p:txBody>
      </p:sp>
      <p:sp>
        <p:nvSpPr>
          <p:cNvPr id="44" name="Segnaposto testo 26">
            <a:extLst>
              <a:ext uri="{FF2B5EF4-FFF2-40B4-BE49-F238E27FC236}">
                <a16:creationId xmlns:a16="http://schemas.microsoft.com/office/drawing/2014/main" id="{A433B6C5-F417-49D7-14C1-3E927558AA7B}"/>
              </a:ext>
            </a:extLst>
          </p:cNvPr>
          <p:cNvSpPr>
            <a:spLocks noGrp="1"/>
          </p:cNvSpPr>
          <p:nvPr>
            <p:ph type="body" sz="quarter" idx="30" hasCustomPrompt="1"/>
          </p:nvPr>
        </p:nvSpPr>
        <p:spPr>
          <a:xfrm>
            <a:off x="16149184" y="7530696"/>
            <a:ext cx="682307" cy="581025"/>
          </a:xfrm>
        </p:spPr>
        <p:txBody>
          <a:bodyPr>
            <a:noAutofit/>
          </a:bodyPr>
          <a:lstStyle>
            <a:lvl1pPr marL="0" indent="0" algn="r" defTabSz="914400" rtl="0" eaLnBrk="1" latinLnBrk="0" hangingPunct="1">
              <a:lnSpc>
                <a:spcPts val="4800"/>
              </a:lnSpc>
              <a:buNone/>
              <a:defRPr lang="it-IT" sz="3000" kern="1200" dirty="0">
                <a:solidFill>
                  <a:srgbClr val="2D4263"/>
                </a:solidFill>
                <a:latin typeface="Poppins Medium"/>
                <a:ea typeface="+mn-ea"/>
                <a:cs typeface="+mn-cs"/>
              </a:defRPr>
            </a:lvl1pPr>
            <a:lvl2pPr marL="457200" indent="0">
              <a:buNone/>
              <a:defRPr/>
            </a:lvl2pPr>
            <a:lvl3pPr marL="914400" indent="0">
              <a:buNone/>
              <a:defRPr/>
            </a:lvl3pPr>
            <a:lvl4pPr marL="1371600" indent="0">
              <a:buNone/>
              <a:defRPr/>
            </a:lvl4pPr>
            <a:lvl5pPr marL="1828800" indent="0">
              <a:buNone/>
              <a:defRPr/>
            </a:lvl5pPr>
          </a:lstStyle>
          <a:p>
            <a:pPr lvl="0"/>
            <a:r>
              <a:rPr lang="it-IT" dirty="0"/>
              <a:t>1</a:t>
            </a:r>
          </a:p>
        </p:txBody>
      </p:sp>
    </p:spTree>
    <p:extLst>
      <p:ext uri="{BB962C8B-B14F-4D97-AF65-F5344CB8AC3E}">
        <p14:creationId xmlns:p14="http://schemas.microsoft.com/office/powerpoint/2010/main" val="5966066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FF22DD97-9B2F-47A8-B4F2-A946AAE16538}" type="datetime1">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lvl1pPr>
              <a:defRPr sz="3000">
                <a:solidFill>
                  <a:schemeClr val="tx2">
                    <a:lumMod val="75000"/>
                  </a:schemeClr>
                </a:solidFill>
                <a:latin typeface="Poppins Medium" panose="00000600000000000000" pitchFamily="2" charset="0"/>
                <a:cs typeface="Poppins Medium" panose="00000600000000000000" pitchFamily="2" charset="0"/>
              </a:defRPr>
            </a:lvl1pPr>
          </a:lstStyle>
          <a:p>
            <a:fld id="{B6F15528-21DE-4FAA-801E-634DDDAF4B2B}" type="slidenum">
              <a:rPr lang="en-US" smtClean="0"/>
              <a:pPr/>
              <a:t>‹N›</a:t>
            </a:fld>
            <a:endParaRPr lang="en-US" dirty="0"/>
          </a:p>
        </p:txBody>
      </p:sp>
      <p:grpSp>
        <p:nvGrpSpPr>
          <p:cNvPr id="9" name="Group 2">
            <a:extLst>
              <a:ext uri="{FF2B5EF4-FFF2-40B4-BE49-F238E27FC236}">
                <a16:creationId xmlns:a16="http://schemas.microsoft.com/office/drawing/2014/main" id="{43EE0FFE-781B-B6B4-3A60-95037426B4FF}"/>
              </a:ext>
            </a:extLst>
          </p:cNvPr>
          <p:cNvGrpSpPr/>
          <p:nvPr userDrawn="1"/>
        </p:nvGrpSpPr>
        <p:grpSpPr>
          <a:xfrm>
            <a:off x="0" y="0"/>
            <a:ext cx="18288000" cy="847771"/>
            <a:chOff x="0" y="0"/>
            <a:chExt cx="6186311" cy="286777"/>
          </a:xfrm>
        </p:grpSpPr>
        <p:sp>
          <p:nvSpPr>
            <p:cNvPr id="10" name="Freeform 3">
              <a:extLst>
                <a:ext uri="{FF2B5EF4-FFF2-40B4-BE49-F238E27FC236}">
                  <a16:creationId xmlns:a16="http://schemas.microsoft.com/office/drawing/2014/main" id="{B35CD9E5-B744-8782-E669-627D826F2F03}"/>
                </a:ext>
              </a:extLst>
            </p:cNvPr>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it-IT" dirty="0"/>
            </a:p>
          </p:txBody>
        </p:sp>
      </p:grpSp>
      <p:grpSp>
        <p:nvGrpSpPr>
          <p:cNvPr id="11" name="Group 4">
            <a:extLst>
              <a:ext uri="{FF2B5EF4-FFF2-40B4-BE49-F238E27FC236}">
                <a16:creationId xmlns:a16="http://schemas.microsoft.com/office/drawing/2014/main" id="{9E03081E-ABC7-E9F3-2407-CB83A36BC2A8}"/>
              </a:ext>
            </a:extLst>
          </p:cNvPr>
          <p:cNvGrpSpPr/>
          <p:nvPr userDrawn="1"/>
        </p:nvGrpSpPr>
        <p:grpSpPr>
          <a:xfrm>
            <a:off x="0" y="0"/>
            <a:ext cx="847771" cy="847771"/>
            <a:chOff x="0" y="0"/>
            <a:chExt cx="1913890" cy="1913890"/>
          </a:xfrm>
        </p:grpSpPr>
        <p:sp>
          <p:nvSpPr>
            <p:cNvPr id="12" name="Freeform 5">
              <a:extLst>
                <a:ext uri="{FF2B5EF4-FFF2-40B4-BE49-F238E27FC236}">
                  <a16:creationId xmlns:a16="http://schemas.microsoft.com/office/drawing/2014/main" id="{8A796D76-591B-65D8-9747-659A2B13431F}"/>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it-IT"/>
            </a:p>
          </p:txBody>
        </p:sp>
      </p:grpSp>
      <p:sp>
        <p:nvSpPr>
          <p:cNvPr id="8" name="Segnaposto testo 7">
            <a:extLst>
              <a:ext uri="{FF2B5EF4-FFF2-40B4-BE49-F238E27FC236}">
                <a16:creationId xmlns:a16="http://schemas.microsoft.com/office/drawing/2014/main" id="{9216433E-B552-6336-6430-BB98C940AB93}"/>
              </a:ext>
            </a:extLst>
          </p:cNvPr>
          <p:cNvSpPr>
            <a:spLocks noGrp="1"/>
          </p:cNvSpPr>
          <p:nvPr>
            <p:ph type="body" sz="quarter" idx="17" hasCustomPrompt="1"/>
          </p:nvPr>
        </p:nvSpPr>
        <p:spPr>
          <a:xfrm>
            <a:off x="1054100" y="213101"/>
            <a:ext cx="15863888" cy="415926"/>
          </a:xfrm>
        </p:spPr>
        <p:txBody>
          <a:bodyPr>
            <a:noAutofit/>
          </a:bodyPr>
          <a:lstStyle>
            <a:lvl1pPr marL="0" indent="0">
              <a:buNone/>
              <a:defRPr sz="2400">
                <a:solidFill>
                  <a:schemeClr val="tx2">
                    <a:lumMod val="75000"/>
                  </a:schemeClr>
                </a:solidFill>
                <a:latin typeface="+mj-lt"/>
              </a:defRPr>
            </a:lvl1pPr>
          </a:lstStyle>
          <a:p>
            <a:pPr lvl="0"/>
            <a:r>
              <a:rPr lang="it-IT" dirty="0"/>
              <a:t>Titolo sezione</a:t>
            </a:r>
          </a:p>
        </p:txBody>
      </p:sp>
      <p:sp>
        <p:nvSpPr>
          <p:cNvPr id="14" name="Segnaposto testo 13">
            <a:extLst>
              <a:ext uri="{FF2B5EF4-FFF2-40B4-BE49-F238E27FC236}">
                <a16:creationId xmlns:a16="http://schemas.microsoft.com/office/drawing/2014/main" id="{33B35B05-0CC2-01DC-B250-75783D587861}"/>
              </a:ext>
            </a:extLst>
          </p:cNvPr>
          <p:cNvSpPr>
            <a:spLocks noGrp="1"/>
          </p:cNvSpPr>
          <p:nvPr>
            <p:ph type="body" sz="quarter" idx="18" hasCustomPrompt="1"/>
          </p:nvPr>
        </p:nvSpPr>
        <p:spPr>
          <a:xfrm>
            <a:off x="97642" y="213101"/>
            <a:ext cx="652486" cy="415925"/>
          </a:xfrm>
        </p:spPr>
        <p:txBody>
          <a:bodyPr>
            <a:noAutofit/>
          </a:bodyPr>
          <a:lstStyle>
            <a:lvl1pPr marL="0" indent="0" algn="ctr">
              <a:buNone/>
              <a:defRPr sz="2400">
                <a:solidFill>
                  <a:schemeClr val="bg1"/>
                </a:solidFill>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it-IT" dirty="0"/>
              <a:t>VI</a:t>
            </a:r>
          </a:p>
        </p:txBody>
      </p:sp>
      <p:sp>
        <p:nvSpPr>
          <p:cNvPr id="15" name="Segnaposto testo 7">
            <a:extLst>
              <a:ext uri="{FF2B5EF4-FFF2-40B4-BE49-F238E27FC236}">
                <a16:creationId xmlns:a16="http://schemas.microsoft.com/office/drawing/2014/main" id="{3EFD03C7-1818-7A68-A5D6-A13CD7C6F1BD}"/>
              </a:ext>
            </a:extLst>
          </p:cNvPr>
          <p:cNvSpPr>
            <a:spLocks noGrp="1"/>
          </p:cNvSpPr>
          <p:nvPr>
            <p:ph type="body" sz="quarter" idx="19" hasCustomPrompt="1"/>
          </p:nvPr>
        </p:nvSpPr>
        <p:spPr>
          <a:xfrm>
            <a:off x="1054256" y="1187449"/>
            <a:ext cx="15863888" cy="670257"/>
          </a:xfrm>
        </p:spPr>
        <p:txBody>
          <a:bodyPr>
            <a:noAutofit/>
          </a:bodyPr>
          <a:lstStyle>
            <a:lvl1pPr marL="0" indent="0">
              <a:buNone/>
              <a:defRPr sz="4000">
                <a:solidFill>
                  <a:schemeClr val="tx2">
                    <a:lumMod val="75000"/>
                  </a:schemeClr>
                </a:solidFill>
                <a:latin typeface="+mj-lt"/>
              </a:defRPr>
            </a:lvl1pPr>
          </a:lstStyle>
          <a:p>
            <a:pPr lvl="0"/>
            <a:r>
              <a:rPr lang="it-IT" dirty="0"/>
              <a:t>Titolo</a:t>
            </a:r>
          </a:p>
        </p:txBody>
      </p:sp>
      <p:sp>
        <p:nvSpPr>
          <p:cNvPr id="22" name="Segnaposto testo 21">
            <a:extLst>
              <a:ext uri="{FF2B5EF4-FFF2-40B4-BE49-F238E27FC236}">
                <a16:creationId xmlns:a16="http://schemas.microsoft.com/office/drawing/2014/main" id="{17A03DE4-6856-5041-E8B4-F3F5CCE64E0E}"/>
              </a:ext>
            </a:extLst>
          </p:cNvPr>
          <p:cNvSpPr>
            <a:spLocks noGrp="1"/>
          </p:cNvSpPr>
          <p:nvPr>
            <p:ph type="body" sz="quarter" idx="20"/>
          </p:nvPr>
        </p:nvSpPr>
        <p:spPr>
          <a:xfrm>
            <a:off x="1054100" y="2197384"/>
            <a:ext cx="15863888" cy="7060916"/>
          </a:xfrm>
        </p:spPr>
        <p:txBody>
          <a:bodyPr/>
          <a:lstStyle>
            <a:lvl1pPr>
              <a:defRPr>
                <a:solidFill>
                  <a:schemeClr val="tx2">
                    <a:lumMod val="75000"/>
                  </a:schemeClr>
                </a:solidFill>
                <a:latin typeface="Poppins Light" panose="00000400000000000000" pitchFamily="2" charset="0"/>
                <a:cs typeface="Poppins Light" panose="00000400000000000000" pitchFamily="2" charset="0"/>
              </a:defRPr>
            </a:lvl1pPr>
            <a:lvl2pPr>
              <a:defRPr>
                <a:solidFill>
                  <a:schemeClr val="tx2">
                    <a:lumMod val="75000"/>
                  </a:schemeClr>
                </a:solidFill>
                <a:latin typeface="Poppins Light" panose="00000400000000000000" pitchFamily="2" charset="0"/>
                <a:cs typeface="Poppins Light" panose="00000400000000000000" pitchFamily="2" charset="0"/>
              </a:defRPr>
            </a:lvl2pPr>
            <a:lvl3pPr>
              <a:defRPr>
                <a:solidFill>
                  <a:schemeClr val="tx2">
                    <a:lumMod val="75000"/>
                  </a:schemeClr>
                </a:solidFill>
                <a:latin typeface="Poppins Light" panose="00000400000000000000" pitchFamily="2" charset="0"/>
                <a:cs typeface="Poppins Light" panose="00000400000000000000" pitchFamily="2" charset="0"/>
              </a:defRPr>
            </a:lvl3pPr>
            <a:lvl4pPr>
              <a:defRPr>
                <a:solidFill>
                  <a:schemeClr val="tx2">
                    <a:lumMod val="75000"/>
                  </a:schemeClr>
                </a:solidFill>
                <a:latin typeface="Poppins Light" panose="00000400000000000000" pitchFamily="2" charset="0"/>
                <a:cs typeface="Poppins Light" panose="00000400000000000000" pitchFamily="2" charset="0"/>
              </a:defRPr>
            </a:lvl4pPr>
            <a:lvl5pPr>
              <a:defRPr>
                <a:solidFill>
                  <a:schemeClr val="tx2">
                    <a:lumMod val="75000"/>
                  </a:schemeClr>
                </a:solidFill>
                <a:latin typeface="Poppins Light" panose="00000400000000000000" pitchFamily="2" charset="0"/>
                <a:cs typeface="Poppins Light" panose="00000400000000000000" pitchFamily="2" charset="0"/>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11" name="Group 2">
            <a:extLst>
              <a:ext uri="{FF2B5EF4-FFF2-40B4-BE49-F238E27FC236}">
                <a16:creationId xmlns:a16="http://schemas.microsoft.com/office/drawing/2014/main" id="{0D9A2C3E-6E83-DC55-62FA-28D38FA3303A}"/>
              </a:ext>
            </a:extLst>
          </p:cNvPr>
          <p:cNvGrpSpPr/>
          <p:nvPr userDrawn="1"/>
        </p:nvGrpSpPr>
        <p:grpSpPr>
          <a:xfrm>
            <a:off x="0" y="7666388"/>
            <a:ext cx="18288000" cy="2685904"/>
            <a:chOff x="0" y="0"/>
            <a:chExt cx="6186311" cy="908565"/>
          </a:xfrm>
        </p:grpSpPr>
        <p:sp>
          <p:nvSpPr>
            <p:cNvPr id="12" name="Freeform 3">
              <a:extLst>
                <a:ext uri="{FF2B5EF4-FFF2-40B4-BE49-F238E27FC236}">
                  <a16:creationId xmlns:a16="http://schemas.microsoft.com/office/drawing/2014/main" id="{64B7D7C5-4DD2-763B-3451-FB19FC64CA8B}"/>
                </a:ext>
              </a:extLst>
            </p:cNvPr>
            <p:cNvSpPr/>
            <p:nvPr/>
          </p:nvSpPr>
          <p:spPr>
            <a:xfrm>
              <a:off x="0" y="0"/>
              <a:ext cx="6186311" cy="908565"/>
            </a:xfrm>
            <a:custGeom>
              <a:avLst/>
              <a:gdLst/>
              <a:ahLst/>
              <a:cxnLst/>
              <a:rect l="l" t="t" r="r" b="b"/>
              <a:pathLst>
                <a:path w="6186311" h="908565">
                  <a:moveTo>
                    <a:pt x="0" y="0"/>
                  </a:moveTo>
                  <a:lnTo>
                    <a:pt x="6186311" y="0"/>
                  </a:lnTo>
                  <a:lnTo>
                    <a:pt x="6186311" y="908565"/>
                  </a:lnTo>
                  <a:lnTo>
                    <a:pt x="0" y="908565"/>
                  </a:lnTo>
                  <a:close/>
                </a:path>
              </a:pathLst>
            </a:custGeom>
            <a:solidFill>
              <a:srgbClr val="EEEEEE"/>
            </a:solidFill>
          </p:spPr>
          <p:txBody>
            <a:bodyPr/>
            <a:lstStyle/>
            <a:p>
              <a:endParaRPr lang="it-IT"/>
            </a:p>
          </p:txBody>
        </p:sp>
      </p:grpSp>
      <p:sp>
        <p:nvSpPr>
          <p:cNvPr id="4" name="Date Placeholder 3"/>
          <p:cNvSpPr>
            <a:spLocks noGrp="1"/>
          </p:cNvSpPr>
          <p:nvPr>
            <p:ph type="dt" sz="half" idx="10"/>
          </p:nvPr>
        </p:nvSpPr>
        <p:spPr/>
        <p:txBody>
          <a:bodyPr/>
          <a:lstStyle/>
          <a:p>
            <a:fld id="{0FD697DD-4837-4EAE-BEF4-EAC6E6B2CC45}" type="datetime1">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
        <p:nvSpPr>
          <p:cNvPr id="24" name="Segnaposto testo 23">
            <a:extLst>
              <a:ext uri="{FF2B5EF4-FFF2-40B4-BE49-F238E27FC236}">
                <a16:creationId xmlns:a16="http://schemas.microsoft.com/office/drawing/2014/main" id="{10CC0AEC-6789-A8F7-F914-AB7947B2AA3F}"/>
              </a:ext>
            </a:extLst>
          </p:cNvPr>
          <p:cNvSpPr>
            <a:spLocks noGrp="1"/>
          </p:cNvSpPr>
          <p:nvPr>
            <p:ph type="body" sz="quarter" idx="14" hasCustomPrompt="1"/>
          </p:nvPr>
        </p:nvSpPr>
        <p:spPr>
          <a:xfrm>
            <a:off x="1123945" y="5796234"/>
            <a:ext cx="10592755" cy="594650"/>
          </a:xfrm>
        </p:spPr>
        <p:txBody>
          <a:bodyPr/>
          <a:lstStyle>
            <a:lvl1pPr marL="0" indent="0">
              <a:buNone/>
              <a:defRPr/>
            </a:lvl1pPr>
          </a:lstStyle>
          <a:p>
            <a:pPr marL="0" marR="0" lvl="0" indent="0" algn="l" defTabSz="914400" rtl="0" eaLnBrk="1" fontAlgn="auto" latinLnBrk="0" hangingPunct="1">
              <a:lnSpc>
                <a:spcPct val="112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191919"/>
                </a:solidFill>
                <a:effectLst/>
                <a:uLnTx/>
                <a:uFillTx/>
                <a:latin typeface="Poppins Medium" panose="00000600000000000000" pitchFamily="2" charset="0"/>
                <a:ea typeface="+mn-ea"/>
                <a:cs typeface="Poppins Medium" panose="00000600000000000000" pitchFamily="2" charset="0"/>
              </a:rPr>
              <a:t>Lorem ipsum dolor sit </a:t>
            </a:r>
            <a:r>
              <a:rPr kumimoji="0" lang="en-US" sz="3600" b="0" i="0" u="none" strike="noStrike" kern="1200" cap="none" spc="0" normalizeH="0" baseline="0" noProof="0" dirty="0" err="1">
                <a:ln>
                  <a:noFill/>
                </a:ln>
                <a:solidFill>
                  <a:srgbClr val="191919"/>
                </a:solidFill>
                <a:effectLst/>
                <a:uLnTx/>
                <a:uFillTx/>
                <a:latin typeface="Poppins Medium" panose="00000600000000000000" pitchFamily="2" charset="0"/>
                <a:ea typeface="+mn-ea"/>
                <a:cs typeface="Poppins Medium" panose="00000600000000000000" pitchFamily="2" charset="0"/>
              </a:rPr>
              <a:t>amet</a:t>
            </a:r>
            <a:endParaRPr kumimoji="0" lang="en-US" sz="3600" b="0" i="0" u="none" strike="noStrike" kern="1200" cap="none" spc="0" normalizeH="0" baseline="0" noProof="0" dirty="0">
              <a:ln>
                <a:noFill/>
              </a:ln>
              <a:solidFill>
                <a:srgbClr val="191919"/>
              </a:solidFill>
              <a:effectLst/>
              <a:uLnTx/>
              <a:uFillTx/>
              <a:latin typeface="Poppins Medium" panose="00000600000000000000" pitchFamily="2" charset="0"/>
              <a:ea typeface="+mn-ea"/>
              <a:cs typeface="Poppins Medium" panose="00000600000000000000" pitchFamily="2" charset="0"/>
            </a:endParaRPr>
          </a:p>
        </p:txBody>
      </p:sp>
      <p:sp>
        <p:nvSpPr>
          <p:cNvPr id="3" name="Segnaposto testo 2">
            <a:extLst>
              <a:ext uri="{FF2B5EF4-FFF2-40B4-BE49-F238E27FC236}">
                <a16:creationId xmlns:a16="http://schemas.microsoft.com/office/drawing/2014/main" id="{FE4E637A-23AB-3028-36BA-DA14126CA287}"/>
              </a:ext>
            </a:extLst>
          </p:cNvPr>
          <p:cNvSpPr>
            <a:spLocks noGrp="1"/>
          </p:cNvSpPr>
          <p:nvPr>
            <p:ph type="body" sz="quarter" idx="15" hasCustomPrompt="1"/>
          </p:nvPr>
        </p:nvSpPr>
        <p:spPr>
          <a:xfrm>
            <a:off x="1123945" y="2247900"/>
            <a:ext cx="10592755" cy="3462130"/>
          </a:xfrm>
        </p:spPr>
        <p:txBody>
          <a:bodyPr anchor="b" anchorCtr="0">
            <a:normAutofit/>
          </a:bodyPr>
          <a:lstStyle>
            <a:lvl1pPr marL="0" indent="0">
              <a:buNone/>
              <a:defRPr sz="8000" b="1">
                <a:solidFill>
                  <a:srgbClr val="17375E"/>
                </a:solidFill>
                <a:latin typeface="+mj-lt"/>
              </a:defRPr>
            </a:lvl1pPr>
            <a:lvl2pPr marL="457200" indent="0">
              <a:buNone/>
              <a:defRPr b="1">
                <a:solidFill>
                  <a:schemeClr val="tx2">
                    <a:lumMod val="50000"/>
                  </a:schemeClr>
                </a:solidFill>
                <a:latin typeface="+mj-lt"/>
              </a:defRPr>
            </a:lvl2pPr>
            <a:lvl3pPr marL="914400" indent="0">
              <a:buNone/>
              <a:defRPr b="1">
                <a:solidFill>
                  <a:schemeClr val="tx2">
                    <a:lumMod val="50000"/>
                  </a:schemeClr>
                </a:solidFill>
                <a:latin typeface="+mj-lt"/>
              </a:defRPr>
            </a:lvl3pPr>
            <a:lvl4pPr marL="1371600" indent="0">
              <a:buNone/>
              <a:defRPr b="1">
                <a:solidFill>
                  <a:schemeClr val="tx2">
                    <a:lumMod val="50000"/>
                  </a:schemeClr>
                </a:solidFill>
                <a:latin typeface="+mj-lt"/>
              </a:defRPr>
            </a:lvl4pPr>
            <a:lvl5pPr marL="1828800" indent="0">
              <a:buNone/>
              <a:defRPr b="1">
                <a:solidFill>
                  <a:schemeClr val="tx2">
                    <a:lumMod val="50000"/>
                  </a:schemeClr>
                </a:solidFill>
                <a:latin typeface="+mj-lt"/>
              </a:defRPr>
            </a:lvl5pPr>
          </a:lstStyle>
          <a:p>
            <a:pPr lvl="0"/>
            <a:r>
              <a:rPr lang="it-IT" dirty="0" err="1"/>
              <a:t>Subsection</a:t>
            </a:r>
            <a:endParaRPr lang="it-IT"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EC861DC1-0D7F-475D-962C-054C6EF7F92F}" type="datetime1">
              <a:rPr lang="en-US" smtClean="0"/>
              <a:t>7/4/2024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grpSp>
        <p:nvGrpSpPr>
          <p:cNvPr id="8" name="Group 2">
            <a:extLst>
              <a:ext uri="{FF2B5EF4-FFF2-40B4-BE49-F238E27FC236}">
                <a16:creationId xmlns:a16="http://schemas.microsoft.com/office/drawing/2014/main" id="{187A9EC8-9FAE-9368-D98D-71290479A82E}"/>
              </a:ext>
            </a:extLst>
          </p:cNvPr>
          <p:cNvGrpSpPr/>
          <p:nvPr userDrawn="1"/>
        </p:nvGrpSpPr>
        <p:grpSpPr>
          <a:xfrm>
            <a:off x="0" y="0"/>
            <a:ext cx="18288000" cy="847771"/>
            <a:chOff x="0" y="0"/>
            <a:chExt cx="6186311" cy="286777"/>
          </a:xfrm>
        </p:grpSpPr>
        <p:sp>
          <p:nvSpPr>
            <p:cNvPr id="9" name="Freeform 3">
              <a:extLst>
                <a:ext uri="{FF2B5EF4-FFF2-40B4-BE49-F238E27FC236}">
                  <a16:creationId xmlns:a16="http://schemas.microsoft.com/office/drawing/2014/main" id="{BC6280CF-F1FF-068B-9E70-01A5E530AA2D}"/>
                </a:ext>
              </a:extLst>
            </p:cNvPr>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it-IT"/>
            </a:p>
          </p:txBody>
        </p:sp>
      </p:grpSp>
      <p:grpSp>
        <p:nvGrpSpPr>
          <p:cNvPr id="10" name="Group 4">
            <a:extLst>
              <a:ext uri="{FF2B5EF4-FFF2-40B4-BE49-F238E27FC236}">
                <a16:creationId xmlns:a16="http://schemas.microsoft.com/office/drawing/2014/main" id="{71937525-6C1E-1A12-DE0F-A700884EA197}"/>
              </a:ext>
            </a:extLst>
          </p:cNvPr>
          <p:cNvGrpSpPr/>
          <p:nvPr userDrawn="1"/>
        </p:nvGrpSpPr>
        <p:grpSpPr>
          <a:xfrm>
            <a:off x="0" y="0"/>
            <a:ext cx="847771" cy="847771"/>
            <a:chOff x="0" y="0"/>
            <a:chExt cx="1913890" cy="1913890"/>
          </a:xfrm>
        </p:grpSpPr>
        <p:sp>
          <p:nvSpPr>
            <p:cNvPr id="11" name="Freeform 5">
              <a:extLst>
                <a:ext uri="{FF2B5EF4-FFF2-40B4-BE49-F238E27FC236}">
                  <a16:creationId xmlns:a16="http://schemas.microsoft.com/office/drawing/2014/main" id="{EB03892C-C94F-2BD7-0646-F4ADC8969E9B}"/>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it-IT"/>
            </a:p>
          </p:txBody>
        </p:sp>
      </p:grpSp>
      <p:sp>
        <p:nvSpPr>
          <p:cNvPr id="2" name="Segnaposto testo 7">
            <a:extLst>
              <a:ext uri="{FF2B5EF4-FFF2-40B4-BE49-F238E27FC236}">
                <a16:creationId xmlns:a16="http://schemas.microsoft.com/office/drawing/2014/main" id="{1DE85455-58D3-A8A6-6841-7B8305AD5841}"/>
              </a:ext>
            </a:extLst>
          </p:cNvPr>
          <p:cNvSpPr>
            <a:spLocks noGrp="1"/>
          </p:cNvSpPr>
          <p:nvPr>
            <p:ph type="body" sz="quarter" idx="19" hasCustomPrompt="1"/>
          </p:nvPr>
        </p:nvSpPr>
        <p:spPr>
          <a:xfrm>
            <a:off x="1054100" y="1324018"/>
            <a:ext cx="16014544" cy="679451"/>
          </a:xfrm>
        </p:spPr>
        <p:txBody>
          <a:bodyPr>
            <a:noAutofit/>
          </a:bodyPr>
          <a:lstStyle>
            <a:lvl1pPr marL="0" indent="0">
              <a:buNone/>
              <a:defRPr sz="4000">
                <a:solidFill>
                  <a:schemeClr val="tx2">
                    <a:lumMod val="75000"/>
                  </a:schemeClr>
                </a:solidFill>
                <a:latin typeface="+mj-lt"/>
              </a:defRPr>
            </a:lvl1pPr>
          </a:lstStyle>
          <a:p>
            <a:pPr lvl="0"/>
            <a:r>
              <a:rPr lang="it-IT" dirty="0"/>
              <a:t>Titolo</a:t>
            </a:r>
          </a:p>
        </p:txBody>
      </p:sp>
      <p:sp>
        <p:nvSpPr>
          <p:cNvPr id="4" name="Segnaposto contenuto 3">
            <a:extLst>
              <a:ext uri="{FF2B5EF4-FFF2-40B4-BE49-F238E27FC236}">
                <a16:creationId xmlns:a16="http://schemas.microsoft.com/office/drawing/2014/main" id="{2B162E0B-165E-6584-3082-179C5B37ABD1}"/>
              </a:ext>
            </a:extLst>
          </p:cNvPr>
          <p:cNvSpPr>
            <a:spLocks noGrp="1"/>
          </p:cNvSpPr>
          <p:nvPr>
            <p:ph sz="quarter" idx="20"/>
          </p:nvPr>
        </p:nvSpPr>
        <p:spPr>
          <a:xfrm>
            <a:off x="1054100" y="2476500"/>
            <a:ext cx="7404100" cy="6781800"/>
          </a:xfrm>
        </p:spPr>
        <p:txBody>
          <a:bodyPr/>
          <a:lstStyle>
            <a:lvl1pPr>
              <a:defRPr>
                <a:solidFill>
                  <a:schemeClr val="tx2">
                    <a:lumMod val="75000"/>
                  </a:schemeClr>
                </a:solidFill>
                <a:latin typeface="Poppins Light" panose="00000400000000000000" pitchFamily="2" charset="0"/>
                <a:cs typeface="Poppins Light" panose="00000400000000000000" pitchFamily="2" charset="0"/>
              </a:defRPr>
            </a:lvl1pPr>
            <a:lvl2pPr>
              <a:defRPr>
                <a:solidFill>
                  <a:schemeClr val="tx2">
                    <a:lumMod val="75000"/>
                  </a:schemeClr>
                </a:solidFill>
                <a:latin typeface="Poppins Light" panose="00000400000000000000" pitchFamily="2" charset="0"/>
                <a:cs typeface="Poppins Light" panose="00000400000000000000" pitchFamily="2" charset="0"/>
              </a:defRPr>
            </a:lvl2pPr>
            <a:lvl3pPr>
              <a:defRPr>
                <a:solidFill>
                  <a:schemeClr val="tx2">
                    <a:lumMod val="75000"/>
                  </a:schemeClr>
                </a:solidFill>
                <a:latin typeface="Poppins Light" panose="00000400000000000000" pitchFamily="2" charset="0"/>
                <a:cs typeface="Poppins Light" panose="00000400000000000000" pitchFamily="2" charset="0"/>
              </a:defRPr>
            </a:lvl3pPr>
            <a:lvl4pPr>
              <a:defRPr>
                <a:solidFill>
                  <a:schemeClr val="tx2">
                    <a:lumMod val="75000"/>
                  </a:schemeClr>
                </a:solidFill>
                <a:latin typeface="Poppins Light" panose="00000400000000000000" pitchFamily="2" charset="0"/>
                <a:cs typeface="Poppins Light" panose="00000400000000000000" pitchFamily="2" charset="0"/>
              </a:defRPr>
            </a:lvl4pPr>
            <a:lvl5pPr>
              <a:defRPr>
                <a:solidFill>
                  <a:schemeClr val="tx2">
                    <a:lumMod val="75000"/>
                  </a:schemeClr>
                </a:solidFill>
                <a:latin typeface="Poppins Light" panose="00000400000000000000" pitchFamily="2" charset="0"/>
                <a:cs typeface="Poppins Light" panose="00000400000000000000" pitchFamily="2" charset="0"/>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19" name="Segnaposto contenuto 3">
            <a:extLst>
              <a:ext uri="{FF2B5EF4-FFF2-40B4-BE49-F238E27FC236}">
                <a16:creationId xmlns:a16="http://schemas.microsoft.com/office/drawing/2014/main" id="{5BA6CB36-B398-2C71-416B-41ECCB3705A2}"/>
              </a:ext>
            </a:extLst>
          </p:cNvPr>
          <p:cNvSpPr>
            <a:spLocks noGrp="1"/>
          </p:cNvSpPr>
          <p:nvPr>
            <p:ph sz="quarter" idx="21"/>
          </p:nvPr>
        </p:nvSpPr>
        <p:spPr>
          <a:xfrm>
            <a:off x="8991600" y="2476499"/>
            <a:ext cx="8077200" cy="6787355"/>
          </a:xfrm>
        </p:spPr>
        <p:txBody>
          <a:bodyPr/>
          <a:lstStyle>
            <a:lvl1pPr>
              <a:defRPr>
                <a:solidFill>
                  <a:schemeClr val="tx2">
                    <a:lumMod val="75000"/>
                  </a:schemeClr>
                </a:solidFill>
                <a:latin typeface="Poppins Light" panose="00000400000000000000" pitchFamily="2" charset="0"/>
                <a:cs typeface="Poppins Light" panose="00000400000000000000" pitchFamily="2" charset="0"/>
              </a:defRPr>
            </a:lvl1pPr>
            <a:lvl2pPr>
              <a:defRPr>
                <a:solidFill>
                  <a:schemeClr val="tx2">
                    <a:lumMod val="75000"/>
                  </a:schemeClr>
                </a:solidFill>
                <a:latin typeface="Poppins Light" panose="00000400000000000000" pitchFamily="2" charset="0"/>
                <a:cs typeface="Poppins Light" panose="00000400000000000000" pitchFamily="2" charset="0"/>
              </a:defRPr>
            </a:lvl2pPr>
            <a:lvl3pPr>
              <a:defRPr>
                <a:solidFill>
                  <a:schemeClr val="tx2">
                    <a:lumMod val="75000"/>
                  </a:schemeClr>
                </a:solidFill>
                <a:latin typeface="Poppins Light" panose="00000400000000000000" pitchFamily="2" charset="0"/>
                <a:cs typeface="Poppins Light" panose="00000400000000000000" pitchFamily="2" charset="0"/>
              </a:defRPr>
            </a:lvl3pPr>
            <a:lvl4pPr>
              <a:defRPr>
                <a:solidFill>
                  <a:schemeClr val="tx2">
                    <a:lumMod val="75000"/>
                  </a:schemeClr>
                </a:solidFill>
              </a:defRPr>
            </a:lvl4pPr>
            <a:lvl5pPr>
              <a:defRPr>
                <a:solidFill>
                  <a:schemeClr val="tx2">
                    <a:lumMod val="75000"/>
                  </a:schemeClr>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20" name="Segnaposto testo 7">
            <a:extLst>
              <a:ext uri="{FF2B5EF4-FFF2-40B4-BE49-F238E27FC236}">
                <a16:creationId xmlns:a16="http://schemas.microsoft.com/office/drawing/2014/main" id="{36A500BA-64D1-C63A-A922-8EF8A7F39F72}"/>
              </a:ext>
            </a:extLst>
          </p:cNvPr>
          <p:cNvSpPr>
            <a:spLocks noGrp="1"/>
          </p:cNvSpPr>
          <p:nvPr>
            <p:ph type="body" sz="quarter" idx="17" hasCustomPrompt="1"/>
          </p:nvPr>
        </p:nvSpPr>
        <p:spPr>
          <a:xfrm>
            <a:off x="1054256" y="213101"/>
            <a:ext cx="15863888" cy="415925"/>
          </a:xfrm>
        </p:spPr>
        <p:txBody>
          <a:bodyPr>
            <a:normAutofit/>
          </a:bodyPr>
          <a:lstStyle>
            <a:lvl1pPr marL="0" indent="0">
              <a:buNone/>
              <a:defRPr sz="2400">
                <a:solidFill>
                  <a:schemeClr val="tx2">
                    <a:lumMod val="75000"/>
                  </a:schemeClr>
                </a:solidFill>
                <a:latin typeface="+mj-lt"/>
              </a:defRPr>
            </a:lvl1pPr>
          </a:lstStyle>
          <a:p>
            <a:pPr lvl="0"/>
            <a:r>
              <a:rPr lang="it-IT" dirty="0"/>
              <a:t>Titolo sezione</a:t>
            </a:r>
          </a:p>
        </p:txBody>
      </p:sp>
      <p:sp>
        <p:nvSpPr>
          <p:cNvPr id="21" name="Segnaposto testo 13">
            <a:extLst>
              <a:ext uri="{FF2B5EF4-FFF2-40B4-BE49-F238E27FC236}">
                <a16:creationId xmlns:a16="http://schemas.microsoft.com/office/drawing/2014/main" id="{0839000A-18A2-969E-98DE-D9FA9A7617F3}"/>
              </a:ext>
            </a:extLst>
          </p:cNvPr>
          <p:cNvSpPr>
            <a:spLocks noGrp="1"/>
          </p:cNvSpPr>
          <p:nvPr>
            <p:ph type="body" sz="quarter" idx="18" hasCustomPrompt="1"/>
          </p:nvPr>
        </p:nvSpPr>
        <p:spPr>
          <a:xfrm>
            <a:off x="97642" y="213101"/>
            <a:ext cx="652486" cy="415925"/>
          </a:xfrm>
        </p:spPr>
        <p:txBody>
          <a:bodyPr>
            <a:noAutofit/>
          </a:bodyPr>
          <a:lstStyle>
            <a:lvl1pPr marL="0" indent="0" algn="ctr">
              <a:buNone/>
              <a:defRPr sz="2400">
                <a:solidFill>
                  <a:schemeClr val="bg1"/>
                </a:solidFill>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it-IT" dirty="0"/>
              <a:t>VI</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Date Placeholder 4">
            <a:extLst>
              <a:ext uri="{FF2B5EF4-FFF2-40B4-BE49-F238E27FC236}">
                <a16:creationId xmlns:a16="http://schemas.microsoft.com/office/drawing/2014/main" id="{F44A3462-BA78-6FE6-A7BD-FF12081F0787}"/>
              </a:ext>
            </a:extLst>
          </p:cNvPr>
          <p:cNvSpPr>
            <a:spLocks noGrp="1"/>
          </p:cNvSpPr>
          <p:nvPr>
            <p:ph type="dt" sz="half" idx="10"/>
          </p:nvPr>
        </p:nvSpPr>
        <p:spPr>
          <a:xfrm>
            <a:off x="381000" y="9639297"/>
            <a:ext cx="2133600" cy="365125"/>
          </a:xfrm>
        </p:spPr>
        <p:txBody>
          <a:bodyPr/>
          <a:lstStyle/>
          <a:p>
            <a:fld id="{EC861DC1-0D7F-475D-962C-054C6EF7F92F}" type="datetime1">
              <a:rPr lang="en-US" smtClean="0"/>
              <a:t>7/4/2024</a:t>
            </a:fld>
            <a:endParaRPr lang="en-US"/>
          </a:p>
        </p:txBody>
      </p:sp>
      <p:sp>
        <p:nvSpPr>
          <p:cNvPr id="3" name="Footer Placeholder 5">
            <a:extLst>
              <a:ext uri="{FF2B5EF4-FFF2-40B4-BE49-F238E27FC236}">
                <a16:creationId xmlns:a16="http://schemas.microsoft.com/office/drawing/2014/main" id="{8AA9A8F6-3918-0664-A0DA-6162550C5250}"/>
              </a:ext>
            </a:extLst>
          </p:cNvPr>
          <p:cNvSpPr>
            <a:spLocks noGrp="1"/>
          </p:cNvSpPr>
          <p:nvPr>
            <p:ph type="ftr" sz="quarter" idx="11"/>
          </p:nvPr>
        </p:nvSpPr>
        <p:spPr>
          <a:xfrm>
            <a:off x="7239000" y="9639298"/>
            <a:ext cx="2895600" cy="365125"/>
          </a:xfrm>
        </p:spPr>
        <p:txBody>
          <a:bodyPr/>
          <a:lstStyle/>
          <a:p>
            <a:endParaRPr lang="en-US"/>
          </a:p>
        </p:txBody>
      </p:sp>
      <p:sp>
        <p:nvSpPr>
          <p:cNvPr id="4" name="Slide Number Placeholder 6">
            <a:extLst>
              <a:ext uri="{FF2B5EF4-FFF2-40B4-BE49-F238E27FC236}">
                <a16:creationId xmlns:a16="http://schemas.microsoft.com/office/drawing/2014/main" id="{87012187-003E-6366-B960-3E49B6E836D8}"/>
              </a:ext>
            </a:extLst>
          </p:cNvPr>
          <p:cNvSpPr>
            <a:spLocks noGrp="1"/>
          </p:cNvSpPr>
          <p:nvPr>
            <p:ph type="sldNum" sz="quarter" idx="12"/>
          </p:nvPr>
        </p:nvSpPr>
        <p:spPr>
          <a:xfrm>
            <a:off x="15773400" y="9647237"/>
            <a:ext cx="2133600" cy="365125"/>
          </a:xfrm>
        </p:spPr>
        <p:txBody>
          <a:bodyPr/>
          <a:lstStyle/>
          <a:p>
            <a:fld id="{B6F15528-21DE-4FAA-801E-634DDDAF4B2B}" type="slidenum">
              <a:rPr lang="en-US" smtClean="0"/>
              <a:pPr/>
              <a:t>‹N›</a:t>
            </a:fld>
            <a:endParaRPr lang="en-US"/>
          </a:p>
        </p:txBody>
      </p:sp>
      <p:grpSp>
        <p:nvGrpSpPr>
          <p:cNvPr id="5" name="Group 2">
            <a:extLst>
              <a:ext uri="{FF2B5EF4-FFF2-40B4-BE49-F238E27FC236}">
                <a16:creationId xmlns:a16="http://schemas.microsoft.com/office/drawing/2014/main" id="{A58FC4C8-EB7F-FCE2-DE4E-96A52812DB8A}"/>
              </a:ext>
            </a:extLst>
          </p:cNvPr>
          <p:cNvGrpSpPr/>
          <p:nvPr userDrawn="1"/>
        </p:nvGrpSpPr>
        <p:grpSpPr>
          <a:xfrm>
            <a:off x="0" y="0"/>
            <a:ext cx="18288000" cy="847771"/>
            <a:chOff x="0" y="0"/>
            <a:chExt cx="6186311" cy="286777"/>
          </a:xfrm>
        </p:grpSpPr>
        <p:sp>
          <p:nvSpPr>
            <p:cNvPr id="6" name="Freeform 3">
              <a:extLst>
                <a:ext uri="{FF2B5EF4-FFF2-40B4-BE49-F238E27FC236}">
                  <a16:creationId xmlns:a16="http://schemas.microsoft.com/office/drawing/2014/main" id="{2A1A1E8F-C2E1-9B31-86F9-ADC07617494F}"/>
                </a:ext>
              </a:extLst>
            </p:cNvPr>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it-IT"/>
            </a:p>
          </p:txBody>
        </p:sp>
      </p:grpSp>
      <p:grpSp>
        <p:nvGrpSpPr>
          <p:cNvPr id="21" name="Group 4">
            <a:extLst>
              <a:ext uri="{FF2B5EF4-FFF2-40B4-BE49-F238E27FC236}">
                <a16:creationId xmlns:a16="http://schemas.microsoft.com/office/drawing/2014/main" id="{892BCFE2-4377-AD12-514C-804BFDCCEC2F}"/>
              </a:ext>
            </a:extLst>
          </p:cNvPr>
          <p:cNvGrpSpPr/>
          <p:nvPr userDrawn="1"/>
        </p:nvGrpSpPr>
        <p:grpSpPr>
          <a:xfrm>
            <a:off x="0" y="0"/>
            <a:ext cx="847771" cy="847771"/>
            <a:chOff x="0" y="0"/>
            <a:chExt cx="1913890" cy="1913890"/>
          </a:xfrm>
        </p:grpSpPr>
        <p:sp>
          <p:nvSpPr>
            <p:cNvPr id="22" name="Freeform 5">
              <a:extLst>
                <a:ext uri="{FF2B5EF4-FFF2-40B4-BE49-F238E27FC236}">
                  <a16:creationId xmlns:a16="http://schemas.microsoft.com/office/drawing/2014/main" id="{857BE212-5C58-9455-3570-C9EB513C4973}"/>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it-IT"/>
            </a:p>
          </p:txBody>
        </p:sp>
      </p:grpSp>
      <p:sp>
        <p:nvSpPr>
          <p:cNvPr id="23" name="Segnaposto testo 7">
            <a:extLst>
              <a:ext uri="{FF2B5EF4-FFF2-40B4-BE49-F238E27FC236}">
                <a16:creationId xmlns:a16="http://schemas.microsoft.com/office/drawing/2014/main" id="{529135BB-0074-0517-4321-45FEA006E0C0}"/>
              </a:ext>
            </a:extLst>
          </p:cNvPr>
          <p:cNvSpPr>
            <a:spLocks noGrp="1"/>
          </p:cNvSpPr>
          <p:nvPr>
            <p:ph type="body" sz="quarter" idx="19" hasCustomPrompt="1"/>
          </p:nvPr>
        </p:nvSpPr>
        <p:spPr>
          <a:xfrm>
            <a:off x="1054100" y="1492251"/>
            <a:ext cx="7403944" cy="679451"/>
          </a:xfrm>
        </p:spPr>
        <p:txBody>
          <a:bodyPr>
            <a:noAutofit/>
          </a:bodyPr>
          <a:lstStyle>
            <a:lvl1pPr marL="0" indent="0">
              <a:buNone/>
              <a:defRPr sz="4000">
                <a:solidFill>
                  <a:schemeClr val="tx2">
                    <a:lumMod val="75000"/>
                  </a:schemeClr>
                </a:solidFill>
                <a:latin typeface="+mj-lt"/>
              </a:defRPr>
            </a:lvl1pPr>
          </a:lstStyle>
          <a:p>
            <a:pPr lvl="0"/>
            <a:r>
              <a:rPr lang="it-IT" dirty="0"/>
              <a:t>Titolo</a:t>
            </a:r>
          </a:p>
        </p:txBody>
      </p:sp>
      <p:sp>
        <p:nvSpPr>
          <p:cNvPr id="24" name="Segnaposto contenuto 3">
            <a:extLst>
              <a:ext uri="{FF2B5EF4-FFF2-40B4-BE49-F238E27FC236}">
                <a16:creationId xmlns:a16="http://schemas.microsoft.com/office/drawing/2014/main" id="{5E96DC4D-CB87-EF6B-6EEC-75BC8E8CE9E0}"/>
              </a:ext>
            </a:extLst>
          </p:cNvPr>
          <p:cNvSpPr>
            <a:spLocks noGrp="1"/>
          </p:cNvSpPr>
          <p:nvPr>
            <p:ph sz="quarter" idx="20"/>
          </p:nvPr>
        </p:nvSpPr>
        <p:spPr>
          <a:xfrm>
            <a:off x="1054100" y="2552700"/>
            <a:ext cx="7404100" cy="6705600"/>
          </a:xfrm>
        </p:spPr>
        <p:txBody>
          <a:bodyPr/>
          <a:lstStyle>
            <a:lvl1pPr>
              <a:defRPr>
                <a:solidFill>
                  <a:schemeClr val="tx2">
                    <a:lumMod val="75000"/>
                  </a:schemeClr>
                </a:solidFill>
                <a:latin typeface="Poppins Light" panose="00000400000000000000" pitchFamily="2" charset="0"/>
                <a:cs typeface="Poppins Light" panose="00000400000000000000" pitchFamily="2" charset="0"/>
              </a:defRPr>
            </a:lvl1pPr>
            <a:lvl2pPr>
              <a:defRPr>
                <a:solidFill>
                  <a:schemeClr val="tx2">
                    <a:lumMod val="75000"/>
                  </a:schemeClr>
                </a:solidFill>
                <a:latin typeface="Poppins Light" panose="00000400000000000000" pitchFamily="2" charset="0"/>
                <a:cs typeface="Poppins Light" panose="00000400000000000000" pitchFamily="2" charset="0"/>
              </a:defRPr>
            </a:lvl2pPr>
            <a:lvl3pPr>
              <a:defRPr>
                <a:solidFill>
                  <a:schemeClr val="tx2">
                    <a:lumMod val="75000"/>
                  </a:schemeClr>
                </a:solidFill>
                <a:latin typeface="Poppins Light" panose="00000400000000000000" pitchFamily="2" charset="0"/>
                <a:cs typeface="Poppins Light" panose="00000400000000000000" pitchFamily="2" charset="0"/>
              </a:defRPr>
            </a:lvl3pPr>
            <a:lvl4pPr>
              <a:defRPr>
                <a:solidFill>
                  <a:schemeClr val="tx2">
                    <a:lumMod val="75000"/>
                  </a:schemeClr>
                </a:solidFill>
                <a:latin typeface="Poppins Light" panose="00000400000000000000" pitchFamily="2" charset="0"/>
                <a:cs typeface="Poppins Light" panose="00000400000000000000" pitchFamily="2" charset="0"/>
              </a:defRPr>
            </a:lvl4pPr>
            <a:lvl5pPr>
              <a:defRPr>
                <a:solidFill>
                  <a:schemeClr val="tx2">
                    <a:lumMod val="75000"/>
                  </a:schemeClr>
                </a:solidFill>
                <a:latin typeface="Poppins Light" panose="00000400000000000000" pitchFamily="2" charset="0"/>
                <a:cs typeface="Poppins Light" panose="00000400000000000000" pitchFamily="2" charset="0"/>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25" name="Segnaposto contenuto 3">
            <a:extLst>
              <a:ext uri="{FF2B5EF4-FFF2-40B4-BE49-F238E27FC236}">
                <a16:creationId xmlns:a16="http://schemas.microsoft.com/office/drawing/2014/main" id="{127F1343-368B-A260-F950-9C162732C46B}"/>
              </a:ext>
            </a:extLst>
          </p:cNvPr>
          <p:cNvSpPr>
            <a:spLocks noGrp="1"/>
          </p:cNvSpPr>
          <p:nvPr>
            <p:ph sz="quarter" idx="21"/>
          </p:nvPr>
        </p:nvSpPr>
        <p:spPr>
          <a:xfrm>
            <a:off x="8991600" y="2552699"/>
            <a:ext cx="8077200" cy="6711155"/>
          </a:xfrm>
        </p:spPr>
        <p:txBody>
          <a:bodyPr/>
          <a:lstStyle>
            <a:lvl1pPr>
              <a:defRPr>
                <a:solidFill>
                  <a:schemeClr val="tx2">
                    <a:lumMod val="75000"/>
                  </a:schemeClr>
                </a:solidFill>
                <a:latin typeface="Poppins Light" panose="00000400000000000000" pitchFamily="2" charset="0"/>
                <a:cs typeface="Poppins Light" panose="00000400000000000000" pitchFamily="2" charset="0"/>
              </a:defRPr>
            </a:lvl1pPr>
            <a:lvl2pPr>
              <a:defRPr>
                <a:solidFill>
                  <a:schemeClr val="tx2">
                    <a:lumMod val="75000"/>
                  </a:schemeClr>
                </a:solidFill>
                <a:latin typeface="Poppins Light" panose="00000400000000000000" pitchFamily="2" charset="0"/>
                <a:cs typeface="Poppins Light" panose="00000400000000000000" pitchFamily="2" charset="0"/>
              </a:defRPr>
            </a:lvl2pPr>
            <a:lvl3pPr>
              <a:defRPr>
                <a:solidFill>
                  <a:schemeClr val="tx2">
                    <a:lumMod val="75000"/>
                  </a:schemeClr>
                </a:solidFill>
                <a:latin typeface="Poppins Light" panose="00000400000000000000" pitchFamily="2" charset="0"/>
                <a:cs typeface="Poppins Light" panose="00000400000000000000" pitchFamily="2" charset="0"/>
              </a:defRPr>
            </a:lvl3pPr>
            <a:lvl4pPr>
              <a:defRPr>
                <a:solidFill>
                  <a:schemeClr val="tx2">
                    <a:lumMod val="75000"/>
                  </a:schemeClr>
                </a:solidFill>
              </a:defRPr>
            </a:lvl4pPr>
            <a:lvl5pPr>
              <a:defRPr>
                <a:solidFill>
                  <a:schemeClr val="tx2">
                    <a:lumMod val="75000"/>
                  </a:schemeClr>
                </a:solidFill>
              </a:defRPr>
            </a:lvl5pPr>
          </a:lstStyle>
          <a:p>
            <a:pPr lvl="0"/>
            <a:r>
              <a:rPr lang="it-IT" dirty="0"/>
              <a:t>Fare clic per modificare gli stili del testo dello schema</a:t>
            </a:r>
          </a:p>
          <a:p>
            <a:pPr lvl="1"/>
            <a:r>
              <a:rPr lang="it-IT" dirty="0"/>
              <a:t>Secondo livello</a:t>
            </a:r>
          </a:p>
          <a:p>
            <a:pPr lvl="2"/>
            <a:r>
              <a:rPr lang="it-IT" dirty="0"/>
              <a:t>Terzo livello</a:t>
            </a:r>
          </a:p>
          <a:p>
            <a:pPr lvl="3"/>
            <a:r>
              <a:rPr lang="it-IT" dirty="0"/>
              <a:t>Quarto livello</a:t>
            </a:r>
          </a:p>
          <a:p>
            <a:pPr lvl="4"/>
            <a:r>
              <a:rPr lang="it-IT" dirty="0"/>
              <a:t>Quinto livello</a:t>
            </a:r>
          </a:p>
        </p:txBody>
      </p:sp>
      <p:sp>
        <p:nvSpPr>
          <p:cNvPr id="26" name="Segnaposto testo 7">
            <a:extLst>
              <a:ext uri="{FF2B5EF4-FFF2-40B4-BE49-F238E27FC236}">
                <a16:creationId xmlns:a16="http://schemas.microsoft.com/office/drawing/2014/main" id="{54047913-6549-0C5B-4BF5-9A75656F0FB2}"/>
              </a:ext>
            </a:extLst>
          </p:cNvPr>
          <p:cNvSpPr>
            <a:spLocks noGrp="1"/>
          </p:cNvSpPr>
          <p:nvPr>
            <p:ph type="body" sz="quarter" idx="17" hasCustomPrompt="1"/>
          </p:nvPr>
        </p:nvSpPr>
        <p:spPr>
          <a:xfrm>
            <a:off x="1054256" y="213101"/>
            <a:ext cx="15863888" cy="415925"/>
          </a:xfrm>
        </p:spPr>
        <p:txBody>
          <a:bodyPr>
            <a:normAutofit/>
          </a:bodyPr>
          <a:lstStyle>
            <a:lvl1pPr marL="0" indent="0">
              <a:buNone/>
              <a:defRPr sz="2400">
                <a:solidFill>
                  <a:schemeClr val="tx2">
                    <a:lumMod val="75000"/>
                  </a:schemeClr>
                </a:solidFill>
                <a:latin typeface="+mj-lt"/>
              </a:defRPr>
            </a:lvl1pPr>
          </a:lstStyle>
          <a:p>
            <a:pPr lvl="0"/>
            <a:r>
              <a:rPr lang="it-IT" dirty="0"/>
              <a:t>Titolo sezione</a:t>
            </a:r>
          </a:p>
        </p:txBody>
      </p:sp>
      <p:sp>
        <p:nvSpPr>
          <p:cNvPr id="27" name="Segnaposto testo 13">
            <a:extLst>
              <a:ext uri="{FF2B5EF4-FFF2-40B4-BE49-F238E27FC236}">
                <a16:creationId xmlns:a16="http://schemas.microsoft.com/office/drawing/2014/main" id="{439A3854-70A2-F29B-F6D5-377A979CC6F4}"/>
              </a:ext>
            </a:extLst>
          </p:cNvPr>
          <p:cNvSpPr>
            <a:spLocks noGrp="1"/>
          </p:cNvSpPr>
          <p:nvPr>
            <p:ph type="body" sz="quarter" idx="18" hasCustomPrompt="1"/>
          </p:nvPr>
        </p:nvSpPr>
        <p:spPr>
          <a:xfrm>
            <a:off x="97642" y="213101"/>
            <a:ext cx="652486" cy="415925"/>
          </a:xfrm>
        </p:spPr>
        <p:txBody>
          <a:bodyPr>
            <a:noAutofit/>
          </a:bodyPr>
          <a:lstStyle>
            <a:lvl1pPr marL="0" indent="0" algn="ctr">
              <a:buNone/>
              <a:defRPr sz="2400">
                <a:solidFill>
                  <a:schemeClr val="bg1"/>
                </a:solidFill>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it-IT" dirty="0"/>
              <a:t>VI</a:t>
            </a:r>
          </a:p>
        </p:txBody>
      </p:sp>
      <p:sp>
        <p:nvSpPr>
          <p:cNvPr id="28" name="Segnaposto testo 7">
            <a:extLst>
              <a:ext uri="{FF2B5EF4-FFF2-40B4-BE49-F238E27FC236}">
                <a16:creationId xmlns:a16="http://schemas.microsoft.com/office/drawing/2014/main" id="{82327896-9D9E-507C-B891-143DAEED497D}"/>
              </a:ext>
            </a:extLst>
          </p:cNvPr>
          <p:cNvSpPr>
            <a:spLocks noGrp="1"/>
          </p:cNvSpPr>
          <p:nvPr>
            <p:ph type="body" sz="quarter" idx="22" hasCustomPrompt="1"/>
          </p:nvPr>
        </p:nvSpPr>
        <p:spPr>
          <a:xfrm>
            <a:off x="8986200" y="1489865"/>
            <a:ext cx="8077200" cy="679451"/>
          </a:xfrm>
        </p:spPr>
        <p:txBody>
          <a:bodyPr>
            <a:noAutofit/>
          </a:bodyPr>
          <a:lstStyle>
            <a:lvl1pPr marL="0" indent="0">
              <a:buNone/>
              <a:defRPr sz="4000">
                <a:solidFill>
                  <a:schemeClr val="tx2">
                    <a:lumMod val="75000"/>
                  </a:schemeClr>
                </a:solidFill>
                <a:latin typeface="+mj-lt"/>
              </a:defRPr>
            </a:lvl1pPr>
          </a:lstStyle>
          <a:p>
            <a:pPr lvl="0"/>
            <a:r>
              <a:rPr lang="it-IT" dirty="0"/>
              <a:t>Titolo</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9D14B0-2790-4FED-87C0-0AC831FAAD0C}" type="datetime1">
              <a:rPr lang="en-US" smtClean="0"/>
              <a:t>7/4/2024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grpSp>
        <p:nvGrpSpPr>
          <p:cNvPr id="5" name="Group 2">
            <a:extLst>
              <a:ext uri="{FF2B5EF4-FFF2-40B4-BE49-F238E27FC236}">
                <a16:creationId xmlns:a16="http://schemas.microsoft.com/office/drawing/2014/main" id="{F591394D-8330-4609-58AC-BD607F3E5B58}"/>
              </a:ext>
            </a:extLst>
          </p:cNvPr>
          <p:cNvGrpSpPr/>
          <p:nvPr userDrawn="1"/>
        </p:nvGrpSpPr>
        <p:grpSpPr>
          <a:xfrm>
            <a:off x="0" y="0"/>
            <a:ext cx="18288000" cy="847771"/>
            <a:chOff x="0" y="0"/>
            <a:chExt cx="6186311" cy="286777"/>
          </a:xfrm>
        </p:grpSpPr>
        <p:sp>
          <p:nvSpPr>
            <p:cNvPr id="6" name="Freeform 3">
              <a:extLst>
                <a:ext uri="{FF2B5EF4-FFF2-40B4-BE49-F238E27FC236}">
                  <a16:creationId xmlns:a16="http://schemas.microsoft.com/office/drawing/2014/main" id="{5C524EAC-0ADB-9986-CB47-7AFF13DED90B}"/>
                </a:ext>
              </a:extLst>
            </p:cNvPr>
            <p:cNvSpPr/>
            <p:nvPr/>
          </p:nvSpPr>
          <p:spPr>
            <a:xfrm>
              <a:off x="0" y="0"/>
              <a:ext cx="6186311" cy="286777"/>
            </a:xfrm>
            <a:custGeom>
              <a:avLst/>
              <a:gdLst/>
              <a:ahLst/>
              <a:cxnLst/>
              <a:rect l="l" t="t" r="r" b="b"/>
              <a:pathLst>
                <a:path w="6186311" h="286777">
                  <a:moveTo>
                    <a:pt x="0" y="0"/>
                  </a:moveTo>
                  <a:lnTo>
                    <a:pt x="6186311" y="0"/>
                  </a:lnTo>
                  <a:lnTo>
                    <a:pt x="6186311" y="286777"/>
                  </a:lnTo>
                  <a:lnTo>
                    <a:pt x="0" y="286777"/>
                  </a:lnTo>
                  <a:close/>
                </a:path>
              </a:pathLst>
            </a:custGeom>
            <a:solidFill>
              <a:srgbClr val="EEEEEE"/>
            </a:solidFill>
          </p:spPr>
          <p:txBody>
            <a:bodyPr/>
            <a:lstStyle/>
            <a:p>
              <a:endParaRPr lang="it-IT"/>
            </a:p>
          </p:txBody>
        </p:sp>
      </p:grpSp>
      <p:grpSp>
        <p:nvGrpSpPr>
          <p:cNvPr id="7" name="Group 4">
            <a:extLst>
              <a:ext uri="{FF2B5EF4-FFF2-40B4-BE49-F238E27FC236}">
                <a16:creationId xmlns:a16="http://schemas.microsoft.com/office/drawing/2014/main" id="{A394B745-BEA1-FF23-5C9B-D59C4D696051}"/>
              </a:ext>
            </a:extLst>
          </p:cNvPr>
          <p:cNvGrpSpPr/>
          <p:nvPr userDrawn="1"/>
        </p:nvGrpSpPr>
        <p:grpSpPr>
          <a:xfrm>
            <a:off x="0" y="0"/>
            <a:ext cx="847771" cy="847771"/>
            <a:chOff x="0" y="0"/>
            <a:chExt cx="1913890" cy="1913890"/>
          </a:xfrm>
        </p:grpSpPr>
        <p:sp>
          <p:nvSpPr>
            <p:cNvPr id="8" name="Freeform 5">
              <a:extLst>
                <a:ext uri="{FF2B5EF4-FFF2-40B4-BE49-F238E27FC236}">
                  <a16:creationId xmlns:a16="http://schemas.microsoft.com/office/drawing/2014/main" id="{FB56E333-8B27-4102-3D5E-851B06B1D32D}"/>
                </a:ext>
              </a:extLst>
            </p:cNvPr>
            <p:cNvSpPr/>
            <p:nvPr/>
          </p:nvSpPr>
          <p:spPr>
            <a:xfrm>
              <a:off x="0" y="0"/>
              <a:ext cx="1913890" cy="1913890"/>
            </a:xfrm>
            <a:custGeom>
              <a:avLst/>
              <a:gdLst/>
              <a:ahLst/>
              <a:cxnLst/>
              <a:rect l="l" t="t" r="r" b="b"/>
              <a:pathLst>
                <a:path w="1913890" h="1913890">
                  <a:moveTo>
                    <a:pt x="0" y="0"/>
                  </a:moveTo>
                  <a:lnTo>
                    <a:pt x="1913890" y="0"/>
                  </a:lnTo>
                  <a:lnTo>
                    <a:pt x="1913890" y="1913890"/>
                  </a:lnTo>
                  <a:lnTo>
                    <a:pt x="0" y="1913890"/>
                  </a:lnTo>
                  <a:close/>
                </a:path>
              </a:pathLst>
            </a:custGeom>
            <a:solidFill>
              <a:srgbClr val="C84B31"/>
            </a:solidFill>
          </p:spPr>
          <p:txBody>
            <a:bodyPr/>
            <a:lstStyle/>
            <a:p>
              <a:endParaRPr lang="it-IT"/>
            </a:p>
          </p:txBody>
        </p:sp>
      </p:grpSp>
      <p:sp>
        <p:nvSpPr>
          <p:cNvPr id="9" name="Segnaposto testo 7">
            <a:extLst>
              <a:ext uri="{FF2B5EF4-FFF2-40B4-BE49-F238E27FC236}">
                <a16:creationId xmlns:a16="http://schemas.microsoft.com/office/drawing/2014/main" id="{B0A8BEAE-EC99-754F-C98D-385FF2FB0C6B}"/>
              </a:ext>
            </a:extLst>
          </p:cNvPr>
          <p:cNvSpPr>
            <a:spLocks noGrp="1"/>
          </p:cNvSpPr>
          <p:nvPr>
            <p:ph type="body" sz="quarter" idx="17" hasCustomPrompt="1"/>
          </p:nvPr>
        </p:nvSpPr>
        <p:spPr>
          <a:xfrm>
            <a:off x="1054256" y="213101"/>
            <a:ext cx="15863888" cy="415925"/>
          </a:xfrm>
        </p:spPr>
        <p:txBody>
          <a:bodyPr>
            <a:normAutofit/>
          </a:bodyPr>
          <a:lstStyle>
            <a:lvl1pPr marL="0" indent="0">
              <a:buNone/>
              <a:defRPr sz="2400">
                <a:solidFill>
                  <a:schemeClr val="tx2">
                    <a:lumMod val="75000"/>
                  </a:schemeClr>
                </a:solidFill>
                <a:latin typeface="+mj-lt"/>
              </a:defRPr>
            </a:lvl1pPr>
          </a:lstStyle>
          <a:p>
            <a:pPr lvl="0"/>
            <a:r>
              <a:rPr lang="it-IT" dirty="0"/>
              <a:t>Titolo sezione</a:t>
            </a:r>
          </a:p>
        </p:txBody>
      </p:sp>
      <p:sp>
        <p:nvSpPr>
          <p:cNvPr id="10" name="Segnaposto testo 13">
            <a:extLst>
              <a:ext uri="{FF2B5EF4-FFF2-40B4-BE49-F238E27FC236}">
                <a16:creationId xmlns:a16="http://schemas.microsoft.com/office/drawing/2014/main" id="{72DE8F27-F58E-C4E1-3E2E-A13B53F978DD}"/>
              </a:ext>
            </a:extLst>
          </p:cNvPr>
          <p:cNvSpPr>
            <a:spLocks noGrp="1"/>
          </p:cNvSpPr>
          <p:nvPr>
            <p:ph type="body" sz="quarter" idx="18" hasCustomPrompt="1"/>
          </p:nvPr>
        </p:nvSpPr>
        <p:spPr>
          <a:xfrm>
            <a:off x="97642" y="213101"/>
            <a:ext cx="652486" cy="415925"/>
          </a:xfrm>
        </p:spPr>
        <p:txBody>
          <a:bodyPr>
            <a:noAutofit/>
          </a:bodyPr>
          <a:lstStyle>
            <a:lvl1pPr marL="0" indent="0" algn="ctr">
              <a:buNone/>
              <a:defRPr sz="2400">
                <a:solidFill>
                  <a:schemeClr val="bg1"/>
                </a:solidFill>
                <a:latin typeface="+mj-lt"/>
              </a:defRPr>
            </a:lvl1pPr>
            <a:lvl2pPr>
              <a:defRPr sz="2400">
                <a:latin typeface="+mj-lt"/>
              </a:defRPr>
            </a:lvl2pPr>
            <a:lvl3pPr>
              <a:defRPr sz="2400">
                <a:latin typeface="+mj-lt"/>
              </a:defRPr>
            </a:lvl3pPr>
            <a:lvl4pPr>
              <a:defRPr sz="2400">
                <a:latin typeface="+mj-lt"/>
              </a:defRPr>
            </a:lvl4pPr>
            <a:lvl5pPr>
              <a:defRPr sz="2400">
                <a:latin typeface="+mj-lt"/>
              </a:defRPr>
            </a:lvl5pPr>
          </a:lstStyle>
          <a:p>
            <a:pPr lvl="0"/>
            <a:r>
              <a:rPr lang="it-IT" dirty="0"/>
              <a:t>VI</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B29D984-5C6F-46E3-B874-7A063F3559EF}" type="datetime1">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59CE56-C33F-48C7-8D24-932716380206}" type="datetime1">
              <a:rPr lang="en-US" smtClean="0"/>
              <a:t>7/4/2024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174498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17449800" cy="77343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381000" y="9639297"/>
            <a:ext cx="2133600" cy="365125"/>
          </a:xfrm>
          <a:prstGeom prst="rect">
            <a:avLst/>
          </a:prstGeom>
        </p:spPr>
        <p:txBody>
          <a:bodyPr vert="horz" lIns="91440" tIns="45720" rIns="91440" bIns="45720" rtlCol="0" anchor="ctr"/>
          <a:lstStyle>
            <a:lvl1pPr algn="l">
              <a:defRPr sz="1200">
                <a:solidFill>
                  <a:schemeClr val="tx1">
                    <a:tint val="75000"/>
                  </a:schemeClr>
                </a:solidFill>
                <a:latin typeface="Poppins" panose="00000500000000000000" pitchFamily="2" charset="0"/>
                <a:cs typeface="Poppins" panose="00000500000000000000" pitchFamily="2" charset="0"/>
              </a:defRPr>
            </a:lvl1pPr>
          </a:lstStyle>
          <a:p>
            <a:fld id="{689CCA03-42B2-45CD-825E-3DD237997FF1}" type="datetime1">
              <a:rPr lang="en-US" smtClean="0"/>
              <a:t>7/4/2024</a:t>
            </a:fld>
            <a:endParaRPr lang="en-US" dirty="0"/>
          </a:p>
        </p:txBody>
      </p:sp>
      <p:sp>
        <p:nvSpPr>
          <p:cNvPr id="5" name="Footer Placeholder 4"/>
          <p:cNvSpPr>
            <a:spLocks noGrp="1"/>
          </p:cNvSpPr>
          <p:nvPr>
            <p:ph type="ftr" sz="quarter" idx="3"/>
          </p:nvPr>
        </p:nvSpPr>
        <p:spPr>
          <a:xfrm>
            <a:off x="7239000" y="9639298"/>
            <a:ext cx="2895600" cy="365125"/>
          </a:xfrm>
          <a:prstGeom prst="rect">
            <a:avLst/>
          </a:prstGeom>
        </p:spPr>
        <p:txBody>
          <a:bodyPr vert="horz" lIns="91440" tIns="45720" rIns="91440" bIns="45720" rtlCol="0" anchor="ctr"/>
          <a:lstStyle>
            <a:lvl1pPr algn="ctr">
              <a:defRPr sz="1200">
                <a:solidFill>
                  <a:schemeClr val="tx1">
                    <a:tint val="75000"/>
                  </a:schemeClr>
                </a:solidFill>
                <a:latin typeface="Poppins" panose="00000500000000000000" pitchFamily="2" charset="0"/>
                <a:cs typeface="Poppins" panose="00000500000000000000" pitchFamily="2" charset="0"/>
              </a:defRPr>
            </a:lvl1pPr>
          </a:lstStyle>
          <a:p>
            <a:endParaRPr lang="en-US"/>
          </a:p>
        </p:txBody>
      </p:sp>
      <p:sp>
        <p:nvSpPr>
          <p:cNvPr id="6" name="Slide Number Placeholder 5"/>
          <p:cNvSpPr>
            <a:spLocks noGrp="1"/>
          </p:cNvSpPr>
          <p:nvPr>
            <p:ph type="sldNum" sz="quarter" idx="4"/>
          </p:nvPr>
        </p:nvSpPr>
        <p:spPr>
          <a:xfrm>
            <a:off x="15773400" y="9647237"/>
            <a:ext cx="2133600" cy="365125"/>
          </a:xfrm>
          <a:prstGeom prst="rect">
            <a:avLst/>
          </a:prstGeom>
        </p:spPr>
        <p:txBody>
          <a:bodyPr vert="horz" lIns="91440" tIns="45720" rIns="91440" bIns="45720" rtlCol="0" anchor="ctr"/>
          <a:lstStyle>
            <a:lvl1pPr algn="r">
              <a:defRPr sz="3000">
                <a:solidFill>
                  <a:schemeClr val="tx2">
                    <a:lumMod val="75000"/>
                  </a:schemeClr>
                </a:solidFill>
                <a:latin typeface="Poppins Medium" panose="00000600000000000000" pitchFamily="2" charset="0"/>
                <a:cs typeface="Poppins Medium" panose="00000600000000000000" pitchFamily="2" charset="0"/>
              </a:defRPr>
            </a:lvl1pPr>
          </a:lstStyle>
          <a:p>
            <a:fld id="{B6F15528-21DE-4FAA-801E-634DDDAF4B2B}" type="slidenum">
              <a:rPr lang="en-US" smtClean="0"/>
              <a:pPr/>
              <a:t>‹N›</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0" r:id="rId2"/>
    <p:sldLayoutId id="2147483650" r:id="rId3"/>
    <p:sldLayoutId id="2147483651" r:id="rId4"/>
    <p:sldLayoutId id="2147483652" r:id="rId5"/>
    <p:sldLayoutId id="2147483653" r:id="rId6"/>
    <p:sldLayoutId id="2147483655" r:id="rId7"/>
    <p:sldLayoutId id="2147483658" r:id="rId8"/>
    <p:sldLayoutId id="2147483659" r:id="rId9"/>
    <p:sldLayoutId id="2147483661" r:id="rId10"/>
    <p:sldLayoutId id="2147483662" r:id="rId11"/>
  </p:sldLayoutIdLst>
  <p:hf hdr="0" ftr="0" dt="0"/>
  <p:txStyles>
    <p:titleStyle>
      <a:lvl1pPr algn="ctr" defTabSz="914400" rtl="0" eaLnBrk="1" latinLnBrk="0" hangingPunct="1">
        <a:spcBef>
          <a:spcPct val="0"/>
        </a:spcBef>
        <a:buNone/>
        <a:defRPr sz="4400" kern="1200">
          <a:solidFill>
            <a:schemeClr val="tx1"/>
          </a:solidFill>
          <a:latin typeface="Poppins" panose="00000500000000000000" pitchFamily="2" charset="0"/>
          <a:ea typeface="+mj-ea"/>
          <a:cs typeface="Poppins" panose="00000500000000000000" pitchFamily="2" charset="0"/>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Poppins" panose="00000500000000000000" pitchFamily="2" charset="0"/>
          <a:ea typeface="+mn-ea"/>
          <a:cs typeface="Poppins" panose="00000500000000000000" pitchFamily="2" charset="0"/>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Poppins" panose="00000500000000000000" pitchFamily="2" charset="0"/>
          <a:ea typeface="+mn-ea"/>
          <a:cs typeface="Poppins" panose="00000500000000000000" pitchFamily="2" charset="0"/>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Poppins" panose="00000500000000000000" pitchFamily="2" charset="0"/>
          <a:ea typeface="+mn-ea"/>
          <a:cs typeface="Poppins" panose="00000500000000000000" pitchFamily="2" charset="0"/>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Poppins" panose="00000500000000000000" pitchFamily="2" charset="0"/>
          <a:ea typeface="+mn-ea"/>
          <a:cs typeface="Poppins" panose="00000500000000000000" pitchFamily="2" charset="0"/>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Poppins" panose="00000500000000000000" pitchFamily="2" charset="0"/>
          <a:ea typeface="+mn-ea"/>
          <a:cs typeface="Poppins" panose="00000500000000000000" pitchFamily="2"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3.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3.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3.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3.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3.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3.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diagramLayout" Target="../diagrams/layout50.xml"/><Relationship Id="rId3" Type="http://schemas.openxmlformats.org/officeDocument/2006/relationships/diagramLayout" Target="../diagrams/layout12.xml"/><Relationship Id="rId7" Type="http://schemas.openxmlformats.org/officeDocument/2006/relationships/diagramData" Target="../diagrams/data60.xml"/><Relationship Id="rId2" Type="http://schemas.openxmlformats.org/officeDocument/2006/relationships/diagramData" Target="../diagrams/data12.xml"/><Relationship Id="rId1" Type="http://schemas.openxmlformats.org/officeDocument/2006/relationships/slideLayout" Target="../slideLayouts/slideLayout3.xml"/><Relationship Id="rId6" Type="http://schemas.microsoft.com/office/2007/relationships/diagramDrawing" Target="../diagrams/drawing12.xml"/><Relationship Id="rId5" Type="http://schemas.openxmlformats.org/officeDocument/2006/relationships/diagramColors" Target="../diagrams/colors12.xml"/><Relationship Id="rId10" Type="http://schemas.openxmlformats.org/officeDocument/2006/relationships/diagramColors" Target="../diagrams/colors50.xml"/><Relationship Id="rId4" Type="http://schemas.openxmlformats.org/officeDocument/2006/relationships/diagramQuickStyle" Target="../diagrams/quickStyle12.xml"/><Relationship Id="rId9" Type="http://schemas.openxmlformats.org/officeDocument/2006/relationships/diagramQuickStyle" Target="../diagrams/quickStyle50.xml"/></Relationships>
</file>

<file path=ppt/slides/_rels/slide2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3.xml"/><Relationship Id="rId2" Type="http://schemas.openxmlformats.org/officeDocument/2006/relationships/diagramData" Target="../diagrams/data13.xml"/><Relationship Id="rId1" Type="http://schemas.openxmlformats.org/officeDocument/2006/relationships/slideLayout" Target="../slideLayouts/slideLayout3.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27.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2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14.xml"/><Relationship Id="rId2" Type="http://schemas.openxmlformats.org/officeDocument/2006/relationships/diagramData" Target="../diagrams/data14.xml"/><Relationship Id="rId1" Type="http://schemas.openxmlformats.org/officeDocument/2006/relationships/slideLayout" Target="../slideLayouts/slideLayout3.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7.png"/><Relationship Id="rId1" Type="http://schemas.openxmlformats.org/officeDocument/2006/relationships/slideLayout" Target="../slideLayouts/slideLayout5.xml"/><Relationship Id="rId4" Type="http://schemas.openxmlformats.org/officeDocument/2006/relationships/image" Target="../media/image16.svg"/></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5.xml"/><Relationship Id="rId2" Type="http://schemas.openxmlformats.org/officeDocument/2006/relationships/diagramData" Target="../diagrams/data15.xml"/><Relationship Id="rId1" Type="http://schemas.openxmlformats.org/officeDocument/2006/relationships/slideLayout" Target="../slideLayouts/slideLayout3.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32.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3.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3.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6.xml.rels><?xml version="1.0" encoding="UTF-8" standalone="yes"?>
<Relationships xmlns="http://schemas.openxmlformats.org/package/2006/relationships"><Relationship Id="rId3" Type="http://schemas.openxmlformats.org/officeDocument/2006/relationships/image" Target="../media/image21.svg"/><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3.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43.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diagramLayout" Target="../diagrams/layout19.xml"/><Relationship Id="rId2" Type="http://schemas.openxmlformats.org/officeDocument/2006/relationships/diagramData" Target="../diagrams/data19.xml"/><Relationship Id="rId1" Type="http://schemas.openxmlformats.org/officeDocument/2006/relationships/slideLayout" Target="../slideLayouts/slideLayout3.xml"/><Relationship Id="rId6" Type="http://schemas.microsoft.com/office/2007/relationships/diagramDrawing" Target="../diagrams/drawing19.xml"/><Relationship Id="rId5" Type="http://schemas.openxmlformats.org/officeDocument/2006/relationships/diagramColors" Target="../diagrams/colors19.xml"/><Relationship Id="rId4" Type="http://schemas.openxmlformats.org/officeDocument/2006/relationships/diagramQuickStyle" Target="../diagrams/quickStyle19.xml"/></Relationships>
</file>

<file path=ppt/slides/_rels/slide4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20.xml"/><Relationship Id="rId2" Type="http://schemas.openxmlformats.org/officeDocument/2006/relationships/diagramData" Target="../diagrams/data20.xml"/><Relationship Id="rId1" Type="http://schemas.openxmlformats.org/officeDocument/2006/relationships/slideLayout" Target="../slideLayouts/slideLayout3.xml"/><Relationship Id="rId6" Type="http://schemas.microsoft.com/office/2007/relationships/diagramDrawing" Target="../diagrams/drawing20.xml"/><Relationship Id="rId5" Type="http://schemas.openxmlformats.org/officeDocument/2006/relationships/diagramColors" Target="../diagrams/colors20.xml"/><Relationship Id="rId4" Type="http://schemas.openxmlformats.org/officeDocument/2006/relationships/diagramQuickStyle" Target="../diagrams/quickStyle20.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diagramLayout" Target="../diagrams/layout21.xml"/><Relationship Id="rId2" Type="http://schemas.openxmlformats.org/officeDocument/2006/relationships/diagramData" Target="../diagrams/data21.xml"/><Relationship Id="rId1" Type="http://schemas.openxmlformats.org/officeDocument/2006/relationships/slideLayout" Target="../slideLayouts/slideLayout3.xml"/><Relationship Id="rId6" Type="http://schemas.microsoft.com/office/2007/relationships/diagramDrawing" Target="../diagrams/drawing21.xml"/><Relationship Id="rId5" Type="http://schemas.openxmlformats.org/officeDocument/2006/relationships/diagramColors" Target="../diagrams/colors21.xml"/><Relationship Id="rId4" Type="http://schemas.openxmlformats.org/officeDocument/2006/relationships/diagramQuickStyle" Target="../diagrams/quickStyle2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diagramLayout" Target="../diagrams/layout22.xml"/><Relationship Id="rId2" Type="http://schemas.openxmlformats.org/officeDocument/2006/relationships/diagramData" Target="../diagrams/data22.xml"/><Relationship Id="rId1" Type="http://schemas.openxmlformats.org/officeDocument/2006/relationships/slideLayout" Target="../slideLayouts/slideLayout3.xml"/><Relationship Id="rId6" Type="http://schemas.microsoft.com/office/2007/relationships/diagramDrawing" Target="../diagrams/drawing22.xml"/><Relationship Id="rId5" Type="http://schemas.openxmlformats.org/officeDocument/2006/relationships/diagramColors" Target="../diagrams/colors22.xml"/><Relationship Id="rId4" Type="http://schemas.openxmlformats.org/officeDocument/2006/relationships/diagramQuickStyle" Target="../diagrams/quickStyle2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3.xml"/><Relationship Id="rId2" Type="http://schemas.openxmlformats.org/officeDocument/2006/relationships/diagramData" Target="../diagrams/data23.xml"/><Relationship Id="rId1" Type="http://schemas.openxmlformats.org/officeDocument/2006/relationships/slideLayout" Target="../slideLayouts/slideLayout3.xml"/><Relationship Id="rId6" Type="http://schemas.microsoft.com/office/2007/relationships/diagramDrawing" Target="../diagrams/drawing23.xml"/><Relationship Id="rId5" Type="http://schemas.openxmlformats.org/officeDocument/2006/relationships/diagramColors" Target="../diagrams/colors23.xml"/><Relationship Id="rId4" Type="http://schemas.openxmlformats.org/officeDocument/2006/relationships/diagramQuickStyle" Target="../diagrams/quickStyle23.xml"/></Relationships>
</file>

<file path=ppt/slides/_rels/slide5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diagramLayout" Target="../diagrams/layout24.xml"/><Relationship Id="rId2" Type="http://schemas.openxmlformats.org/officeDocument/2006/relationships/diagramData" Target="../diagrams/data24.xml"/><Relationship Id="rId1" Type="http://schemas.openxmlformats.org/officeDocument/2006/relationships/slideLayout" Target="../slideLayouts/slideLayout3.xml"/><Relationship Id="rId6" Type="http://schemas.microsoft.com/office/2007/relationships/diagramDrawing" Target="../diagrams/drawing24.xml"/><Relationship Id="rId5" Type="http://schemas.openxmlformats.org/officeDocument/2006/relationships/diagramColors" Target="../diagrams/colors24.xml"/><Relationship Id="rId4" Type="http://schemas.openxmlformats.org/officeDocument/2006/relationships/diagramQuickStyle" Target="../diagrams/quickStyle24.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0.xml.rels><?xml version="1.0" encoding="UTF-8" standalone="yes"?>
<Relationships xmlns="http://schemas.openxmlformats.org/package/2006/relationships"><Relationship Id="rId3" Type="http://schemas.openxmlformats.org/officeDocument/2006/relationships/diagramLayout" Target="../diagrams/layout25.xml"/><Relationship Id="rId2" Type="http://schemas.openxmlformats.org/officeDocument/2006/relationships/diagramData" Target="../diagrams/data25.xml"/><Relationship Id="rId1" Type="http://schemas.openxmlformats.org/officeDocument/2006/relationships/slideLayout" Target="../slideLayouts/slideLayout3.xml"/><Relationship Id="rId6" Type="http://schemas.microsoft.com/office/2007/relationships/diagramDrawing" Target="../diagrams/drawing25.xml"/><Relationship Id="rId5" Type="http://schemas.openxmlformats.org/officeDocument/2006/relationships/diagramColors" Target="../diagrams/colors25.xml"/><Relationship Id="rId4" Type="http://schemas.openxmlformats.org/officeDocument/2006/relationships/diagramQuickStyle" Target="../diagrams/quickStyle25.xml"/></Relationships>
</file>

<file path=ppt/slides/_rels/slide61.xml.rels><?xml version="1.0" encoding="UTF-8" standalone="yes"?>
<Relationships xmlns="http://schemas.openxmlformats.org/package/2006/relationships"><Relationship Id="rId3" Type="http://schemas.openxmlformats.org/officeDocument/2006/relationships/diagramLayout" Target="../diagrams/layout26.xml"/><Relationship Id="rId2" Type="http://schemas.openxmlformats.org/officeDocument/2006/relationships/diagramData" Target="../diagrams/data26.xml"/><Relationship Id="rId1" Type="http://schemas.openxmlformats.org/officeDocument/2006/relationships/slideLayout" Target="../slideLayouts/slideLayout3.xml"/><Relationship Id="rId6" Type="http://schemas.microsoft.com/office/2007/relationships/diagramDrawing" Target="../diagrams/drawing26.xml"/><Relationship Id="rId5" Type="http://schemas.openxmlformats.org/officeDocument/2006/relationships/diagramColors" Target="../diagrams/colors26.xml"/><Relationship Id="rId4" Type="http://schemas.openxmlformats.org/officeDocument/2006/relationships/diagramQuickStyle" Target="../diagrams/quickStyle26.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Segnaposto testo 19">
            <a:extLst>
              <a:ext uri="{FF2B5EF4-FFF2-40B4-BE49-F238E27FC236}">
                <a16:creationId xmlns:a16="http://schemas.microsoft.com/office/drawing/2014/main" id="{8BF941EF-9C43-C7EA-368D-A8A9574D0455}"/>
              </a:ext>
            </a:extLst>
          </p:cNvPr>
          <p:cNvSpPr>
            <a:spLocks noGrp="1"/>
          </p:cNvSpPr>
          <p:nvPr>
            <p:ph type="body" sz="quarter" idx="13"/>
          </p:nvPr>
        </p:nvSpPr>
        <p:spPr>
          <a:xfrm>
            <a:off x="1123950" y="5534594"/>
            <a:ext cx="10592755" cy="1742507"/>
          </a:xfrm>
        </p:spPr>
        <p:txBody>
          <a:bodyPr>
            <a:noAutofit/>
          </a:bodyPr>
          <a:lstStyle/>
          <a:p>
            <a:r>
              <a:rPr lang="en-GB" noProof="0" dirty="0"/>
              <a:t>Design and implementation of a wearable device for continuous, non-invasive blood pressure measurement</a:t>
            </a:r>
          </a:p>
        </p:txBody>
      </p:sp>
      <p:sp>
        <p:nvSpPr>
          <p:cNvPr id="21" name="Segnaposto testo 20">
            <a:extLst>
              <a:ext uri="{FF2B5EF4-FFF2-40B4-BE49-F238E27FC236}">
                <a16:creationId xmlns:a16="http://schemas.microsoft.com/office/drawing/2014/main" id="{293535DE-0D00-078B-6A06-3363C1AFEDF5}"/>
              </a:ext>
            </a:extLst>
          </p:cNvPr>
          <p:cNvSpPr>
            <a:spLocks noGrp="1"/>
          </p:cNvSpPr>
          <p:nvPr>
            <p:ph type="body" sz="quarter" idx="14"/>
          </p:nvPr>
        </p:nvSpPr>
        <p:spPr>
          <a:xfrm>
            <a:off x="1066800" y="2173472"/>
            <a:ext cx="7086600" cy="836427"/>
          </a:xfrm>
        </p:spPr>
        <p:txBody>
          <a:bodyPr/>
          <a:lstStyle/>
          <a:p>
            <a:r>
              <a:rPr lang="en-GB" noProof="0" dirty="0"/>
              <a:t>M.Sc. In Information Engineering for Digital Medicine</a:t>
            </a:r>
          </a:p>
        </p:txBody>
      </p:sp>
      <p:sp>
        <p:nvSpPr>
          <p:cNvPr id="22" name="Segnaposto testo 21">
            <a:extLst>
              <a:ext uri="{FF2B5EF4-FFF2-40B4-BE49-F238E27FC236}">
                <a16:creationId xmlns:a16="http://schemas.microsoft.com/office/drawing/2014/main" id="{82F33C12-2196-F21F-B97E-41AEEFEB149A}"/>
              </a:ext>
            </a:extLst>
          </p:cNvPr>
          <p:cNvSpPr>
            <a:spLocks noGrp="1"/>
          </p:cNvSpPr>
          <p:nvPr>
            <p:ph type="body" sz="quarter" idx="15"/>
          </p:nvPr>
        </p:nvSpPr>
        <p:spPr/>
        <p:txBody>
          <a:bodyPr>
            <a:noAutofit/>
          </a:bodyPr>
          <a:lstStyle/>
          <a:p>
            <a:r>
              <a:rPr lang="en-GB" noProof="0" dirty="0"/>
              <a:t>Verolla Luigi</a:t>
            </a:r>
          </a:p>
          <a:p>
            <a:r>
              <a:rPr lang="en-GB" noProof="0" dirty="0"/>
              <a:t>0623200002</a:t>
            </a:r>
          </a:p>
        </p:txBody>
      </p:sp>
      <p:sp>
        <p:nvSpPr>
          <p:cNvPr id="23" name="Segnaposto testo 22">
            <a:extLst>
              <a:ext uri="{FF2B5EF4-FFF2-40B4-BE49-F238E27FC236}">
                <a16:creationId xmlns:a16="http://schemas.microsoft.com/office/drawing/2014/main" id="{A53C02A7-E0B8-3C0E-DB06-311BD83C162D}"/>
              </a:ext>
            </a:extLst>
          </p:cNvPr>
          <p:cNvSpPr>
            <a:spLocks noGrp="1"/>
          </p:cNvSpPr>
          <p:nvPr>
            <p:ph type="body" sz="quarter" idx="16"/>
          </p:nvPr>
        </p:nvSpPr>
        <p:spPr/>
        <p:txBody>
          <a:bodyPr/>
          <a:lstStyle/>
          <a:p>
            <a:r>
              <a:rPr lang="en-GB" noProof="0" dirty="0"/>
              <a:t>STUDENT</a:t>
            </a:r>
          </a:p>
        </p:txBody>
      </p:sp>
      <p:sp>
        <p:nvSpPr>
          <p:cNvPr id="24" name="Segnaposto testo 23">
            <a:extLst>
              <a:ext uri="{FF2B5EF4-FFF2-40B4-BE49-F238E27FC236}">
                <a16:creationId xmlns:a16="http://schemas.microsoft.com/office/drawing/2014/main" id="{F6EA995A-FC74-DE83-6A26-D59C0D9E1F12}"/>
              </a:ext>
            </a:extLst>
          </p:cNvPr>
          <p:cNvSpPr>
            <a:spLocks noGrp="1"/>
          </p:cNvSpPr>
          <p:nvPr>
            <p:ph type="body" sz="quarter" idx="18"/>
          </p:nvPr>
        </p:nvSpPr>
        <p:spPr/>
        <p:txBody>
          <a:bodyPr/>
          <a:lstStyle/>
          <a:p>
            <a:r>
              <a:rPr lang="en-GB" noProof="0" dirty="0"/>
              <a:t>ADVISORS</a:t>
            </a:r>
          </a:p>
        </p:txBody>
      </p:sp>
      <p:sp>
        <p:nvSpPr>
          <p:cNvPr id="25" name="Segnaposto testo 24">
            <a:extLst>
              <a:ext uri="{FF2B5EF4-FFF2-40B4-BE49-F238E27FC236}">
                <a16:creationId xmlns:a16="http://schemas.microsoft.com/office/drawing/2014/main" id="{E28D0616-F370-5255-E8FD-03F82BF0CE1B}"/>
              </a:ext>
            </a:extLst>
          </p:cNvPr>
          <p:cNvSpPr>
            <a:spLocks noGrp="1"/>
          </p:cNvSpPr>
          <p:nvPr>
            <p:ph type="body" sz="quarter" idx="19"/>
          </p:nvPr>
        </p:nvSpPr>
        <p:spPr/>
        <p:txBody>
          <a:bodyPr>
            <a:noAutofit/>
          </a:bodyPr>
          <a:lstStyle/>
          <a:p>
            <a:r>
              <a:rPr lang="en-GB" noProof="0" dirty="0"/>
              <a:t>Giaquinto Martino</a:t>
            </a:r>
          </a:p>
          <a:p>
            <a:r>
              <a:rPr lang="en-GB" noProof="0" dirty="0"/>
              <a:t>Carletti Vincenzo</a:t>
            </a:r>
          </a:p>
        </p:txBody>
      </p:sp>
    </p:spTree>
    <p:extLst>
      <p:ext uri="{BB962C8B-B14F-4D97-AF65-F5344CB8AC3E}">
        <p14:creationId xmlns:p14="http://schemas.microsoft.com/office/powerpoint/2010/main" val="31278581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895B8DD-4CFA-8CB1-CB81-AF8F2E849A7E}"/>
              </a:ext>
            </a:extLst>
          </p:cNvPr>
          <p:cNvSpPr>
            <a:spLocks noGrp="1"/>
          </p:cNvSpPr>
          <p:nvPr>
            <p:ph type="sldNum" sz="quarter" idx="12"/>
          </p:nvPr>
        </p:nvSpPr>
        <p:spPr/>
        <p:txBody>
          <a:bodyPr/>
          <a:lstStyle/>
          <a:p>
            <a:fld id="{B6F15528-21DE-4FAA-801E-634DDDAF4B2B}" type="slidenum">
              <a:rPr lang="en-US" smtClean="0"/>
              <a:pPr/>
              <a:t>10</a:t>
            </a:fld>
            <a:endParaRPr lang="en-US"/>
          </a:p>
        </p:txBody>
      </p:sp>
      <p:sp>
        <p:nvSpPr>
          <p:cNvPr id="6" name="Segnaposto testo 5">
            <a:extLst>
              <a:ext uri="{FF2B5EF4-FFF2-40B4-BE49-F238E27FC236}">
                <a16:creationId xmlns:a16="http://schemas.microsoft.com/office/drawing/2014/main" id="{0A13E74A-87DB-C85C-32A7-0F166A11681A}"/>
              </a:ext>
            </a:extLst>
          </p:cNvPr>
          <p:cNvSpPr>
            <a:spLocks noGrp="1"/>
          </p:cNvSpPr>
          <p:nvPr>
            <p:ph type="body" sz="quarter" idx="17"/>
          </p:nvPr>
        </p:nvSpPr>
        <p:spPr/>
        <p:txBody>
          <a:bodyPr>
            <a:noAutofit/>
          </a:bodyPr>
          <a:lstStyle/>
          <a:p>
            <a:r>
              <a:rPr lang="en-GB" i="1" noProof="0" dirty="0"/>
              <a:t>State-of-art </a:t>
            </a:r>
            <a:r>
              <a:rPr lang="en-GB" noProof="0" dirty="0"/>
              <a:t>approaches</a:t>
            </a:r>
            <a:endParaRPr lang="en-GB" i="1" noProof="0" dirty="0"/>
          </a:p>
        </p:txBody>
      </p:sp>
      <p:sp>
        <p:nvSpPr>
          <p:cNvPr id="7" name="Segnaposto testo 6">
            <a:extLst>
              <a:ext uri="{FF2B5EF4-FFF2-40B4-BE49-F238E27FC236}">
                <a16:creationId xmlns:a16="http://schemas.microsoft.com/office/drawing/2014/main" id="{2BD3E966-D1F4-B9DA-1121-4307A1802287}"/>
              </a:ext>
            </a:extLst>
          </p:cNvPr>
          <p:cNvSpPr>
            <a:spLocks noGrp="1"/>
          </p:cNvSpPr>
          <p:nvPr>
            <p:ph type="body" sz="quarter" idx="18"/>
          </p:nvPr>
        </p:nvSpPr>
        <p:spPr/>
        <p:txBody>
          <a:bodyPr/>
          <a:lstStyle/>
          <a:p>
            <a:r>
              <a:rPr lang="en-GB" noProof="0" dirty="0"/>
              <a:t>2</a:t>
            </a:r>
          </a:p>
        </p:txBody>
      </p:sp>
      <p:sp>
        <p:nvSpPr>
          <p:cNvPr id="5" name="Segnaposto contenuto 4">
            <a:extLst>
              <a:ext uri="{FF2B5EF4-FFF2-40B4-BE49-F238E27FC236}">
                <a16:creationId xmlns:a16="http://schemas.microsoft.com/office/drawing/2014/main" id="{49F07D62-668D-CA3E-C39D-8FE5798B98AE}"/>
              </a:ext>
            </a:extLst>
          </p:cNvPr>
          <p:cNvSpPr>
            <a:spLocks noGrp="1"/>
          </p:cNvSpPr>
          <p:nvPr>
            <p:ph type="body" sz="quarter" idx="19"/>
          </p:nvPr>
        </p:nvSpPr>
        <p:spPr/>
        <p:txBody>
          <a:bodyPr>
            <a:normAutofit lnSpcReduction="10000"/>
          </a:bodyPr>
          <a:lstStyle/>
          <a:p>
            <a:r>
              <a:rPr lang="en-GB" noProof="0" dirty="0"/>
              <a:t>Feature extraction and selection</a:t>
            </a:r>
          </a:p>
        </p:txBody>
      </p:sp>
      <p:graphicFrame>
        <p:nvGraphicFramePr>
          <p:cNvPr id="14" name="Diagramma 13">
            <a:extLst>
              <a:ext uri="{FF2B5EF4-FFF2-40B4-BE49-F238E27FC236}">
                <a16:creationId xmlns:a16="http://schemas.microsoft.com/office/drawing/2014/main" id="{0A0DBE73-F584-93AD-D473-FC858144C2A2}"/>
              </a:ext>
            </a:extLst>
          </p:cNvPr>
          <p:cNvGraphicFramePr/>
          <p:nvPr>
            <p:extLst>
              <p:ext uri="{D42A27DB-BD31-4B8C-83A1-F6EECF244321}">
                <p14:modId xmlns:p14="http://schemas.microsoft.com/office/powerpoint/2010/main" val="318728785"/>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88115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BE4AA9E-8942-BC4E-9F15-F1990C0932CE}"/>
              </a:ext>
            </a:extLst>
          </p:cNvPr>
          <p:cNvSpPr>
            <a:spLocks noGrp="1"/>
          </p:cNvSpPr>
          <p:nvPr>
            <p:ph type="sldNum" sz="quarter" idx="12"/>
          </p:nvPr>
        </p:nvSpPr>
        <p:spPr/>
        <p:txBody>
          <a:bodyPr/>
          <a:lstStyle/>
          <a:p>
            <a:fld id="{B6F15528-21DE-4FAA-801E-634DDDAF4B2B}" type="slidenum">
              <a:rPr lang="en-US" smtClean="0"/>
              <a:pPr/>
              <a:t>11</a:t>
            </a:fld>
            <a:endParaRPr lang="en-US" dirty="0"/>
          </a:p>
        </p:txBody>
      </p:sp>
      <p:sp>
        <p:nvSpPr>
          <p:cNvPr id="3" name="Segnaposto testo 2">
            <a:extLst>
              <a:ext uri="{FF2B5EF4-FFF2-40B4-BE49-F238E27FC236}">
                <a16:creationId xmlns:a16="http://schemas.microsoft.com/office/drawing/2014/main" id="{11F5F168-AC5B-2B04-7ADE-9B1348CA9520}"/>
              </a:ext>
            </a:extLst>
          </p:cNvPr>
          <p:cNvSpPr>
            <a:spLocks noGrp="1"/>
          </p:cNvSpPr>
          <p:nvPr>
            <p:ph type="body" sz="quarter" idx="17"/>
          </p:nvPr>
        </p:nvSpPr>
        <p:spPr/>
        <p:txBody>
          <a:bodyPr>
            <a:noAutofit/>
          </a:bodyPr>
          <a:lstStyle/>
          <a:p>
            <a:r>
              <a:rPr lang="en-GB" i="1" noProof="0" dirty="0"/>
              <a:t>State-of-art</a:t>
            </a:r>
            <a:r>
              <a:rPr lang="en-GB" noProof="0" dirty="0"/>
              <a:t> approaches</a:t>
            </a:r>
            <a:endParaRPr lang="en-GB" i="1" noProof="0" dirty="0"/>
          </a:p>
        </p:txBody>
      </p:sp>
      <p:sp>
        <p:nvSpPr>
          <p:cNvPr id="4" name="Segnaposto testo 3">
            <a:extLst>
              <a:ext uri="{FF2B5EF4-FFF2-40B4-BE49-F238E27FC236}">
                <a16:creationId xmlns:a16="http://schemas.microsoft.com/office/drawing/2014/main" id="{6E931D6B-14D4-1C50-DD66-16A2E11D4A90}"/>
              </a:ext>
            </a:extLst>
          </p:cNvPr>
          <p:cNvSpPr>
            <a:spLocks noGrp="1"/>
          </p:cNvSpPr>
          <p:nvPr>
            <p:ph type="body" sz="quarter" idx="18"/>
          </p:nvPr>
        </p:nvSpPr>
        <p:spPr/>
        <p:txBody>
          <a:bodyPr/>
          <a:lstStyle/>
          <a:p>
            <a:r>
              <a:rPr lang="en-GB" noProof="0" dirty="0"/>
              <a:t>2</a:t>
            </a:r>
          </a:p>
        </p:txBody>
      </p:sp>
      <p:sp>
        <p:nvSpPr>
          <p:cNvPr id="5" name="Segnaposto testo 4">
            <a:extLst>
              <a:ext uri="{FF2B5EF4-FFF2-40B4-BE49-F238E27FC236}">
                <a16:creationId xmlns:a16="http://schemas.microsoft.com/office/drawing/2014/main" id="{C56D627B-CF80-CA9A-2A49-D0BCCD764C95}"/>
              </a:ext>
            </a:extLst>
          </p:cNvPr>
          <p:cNvSpPr>
            <a:spLocks noGrp="1"/>
          </p:cNvSpPr>
          <p:nvPr>
            <p:ph type="body" sz="quarter" idx="19"/>
          </p:nvPr>
        </p:nvSpPr>
        <p:spPr/>
        <p:txBody>
          <a:bodyPr/>
          <a:lstStyle/>
          <a:p>
            <a:r>
              <a:rPr lang="en-GB" noProof="0" dirty="0"/>
              <a:t>Feature extraction</a:t>
            </a:r>
          </a:p>
        </p:txBody>
      </p:sp>
      <p:graphicFrame>
        <p:nvGraphicFramePr>
          <p:cNvPr id="7" name="Diagramma 6">
            <a:extLst>
              <a:ext uri="{FF2B5EF4-FFF2-40B4-BE49-F238E27FC236}">
                <a16:creationId xmlns:a16="http://schemas.microsoft.com/office/drawing/2014/main" id="{006DDB54-3677-0D53-F444-4701A2E5BC2B}"/>
              </a:ext>
            </a:extLst>
          </p:cNvPr>
          <p:cNvGraphicFramePr/>
          <p:nvPr>
            <p:extLst>
              <p:ext uri="{D42A27DB-BD31-4B8C-83A1-F6EECF244321}">
                <p14:modId xmlns:p14="http://schemas.microsoft.com/office/powerpoint/2010/main" val="4650119"/>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53772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E0DBB70-3D4D-24C9-EE74-06C64AA15509}"/>
              </a:ext>
            </a:extLst>
          </p:cNvPr>
          <p:cNvSpPr>
            <a:spLocks noGrp="1"/>
          </p:cNvSpPr>
          <p:nvPr>
            <p:ph type="sldNum" sz="quarter" idx="12"/>
          </p:nvPr>
        </p:nvSpPr>
        <p:spPr/>
        <p:txBody>
          <a:bodyPr/>
          <a:lstStyle/>
          <a:p>
            <a:fld id="{B6F15528-21DE-4FAA-801E-634DDDAF4B2B}" type="slidenum">
              <a:rPr lang="en-US" smtClean="0"/>
              <a:pPr/>
              <a:t>12</a:t>
            </a:fld>
            <a:endParaRPr lang="en-US" dirty="0"/>
          </a:p>
        </p:txBody>
      </p:sp>
      <p:sp>
        <p:nvSpPr>
          <p:cNvPr id="3" name="Segnaposto testo 2">
            <a:extLst>
              <a:ext uri="{FF2B5EF4-FFF2-40B4-BE49-F238E27FC236}">
                <a16:creationId xmlns:a16="http://schemas.microsoft.com/office/drawing/2014/main" id="{292643BA-0CDB-DAEA-B0E9-89ABEDAFCF67}"/>
              </a:ext>
            </a:extLst>
          </p:cNvPr>
          <p:cNvSpPr>
            <a:spLocks noGrp="1"/>
          </p:cNvSpPr>
          <p:nvPr>
            <p:ph type="body" sz="quarter" idx="17"/>
          </p:nvPr>
        </p:nvSpPr>
        <p:spPr/>
        <p:txBody>
          <a:bodyPr>
            <a:noAutofit/>
          </a:bodyPr>
          <a:lstStyle/>
          <a:p>
            <a:r>
              <a:rPr lang="en-GB" i="1" noProof="0" dirty="0"/>
              <a:t>State-of-art </a:t>
            </a:r>
            <a:r>
              <a:rPr lang="en-GB" noProof="0" dirty="0"/>
              <a:t>approaches</a:t>
            </a:r>
            <a:endParaRPr lang="en-GB" i="1" noProof="0" dirty="0"/>
          </a:p>
        </p:txBody>
      </p:sp>
      <p:sp>
        <p:nvSpPr>
          <p:cNvPr id="8" name="Segnaposto testo 7">
            <a:extLst>
              <a:ext uri="{FF2B5EF4-FFF2-40B4-BE49-F238E27FC236}">
                <a16:creationId xmlns:a16="http://schemas.microsoft.com/office/drawing/2014/main" id="{274CB567-07D7-EE79-1124-7BC83C08BE9F}"/>
              </a:ext>
            </a:extLst>
          </p:cNvPr>
          <p:cNvSpPr>
            <a:spLocks noGrp="1"/>
          </p:cNvSpPr>
          <p:nvPr>
            <p:ph type="body" sz="quarter" idx="18"/>
          </p:nvPr>
        </p:nvSpPr>
        <p:spPr/>
        <p:txBody>
          <a:bodyPr/>
          <a:lstStyle/>
          <a:p>
            <a:r>
              <a:rPr lang="en-GB" noProof="0" dirty="0"/>
              <a:t>2</a:t>
            </a:r>
          </a:p>
        </p:txBody>
      </p:sp>
      <p:sp>
        <p:nvSpPr>
          <p:cNvPr id="11" name="Segnaposto testo 10">
            <a:extLst>
              <a:ext uri="{FF2B5EF4-FFF2-40B4-BE49-F238E27FC236}">
                <a16:creationId xmlns:a16="http://schemas.microsoft.com/office/drawing/2014/main" id="{3385B80B-85F6-8B0B-AAB1-3E5DB08ABC7D}"/>
              </a:ext>
            </a:extLst>
          </p:cNvPr>
          <p:cNvSpPr>
            <a:spLocks noGrp="1"/>
          </p:cNvSpPr>
          <p:nvPr>
            <p:ph type="body" sz="quarter" idx="19"/>
          </p:nvPr>
        </p:nvSpPr>
        <p:spPr/>
        <p:txBody>
          <a:bodyPr/>
          <a:lstStyle/>
          <a:p>
            <a:r>
              <a:rPr lang="en-GB" noProof="0" dirty="0"/>
              <a:t>Experiments and train</a:t>
            </a:r>
          </a:p>
        </p:txBody>
      </p:sp>
      <p:graphicFrame>
        <p:nvGraphicFramePr>
          <p:cNvPr id="4" name="Diagramma 3">
            <a:extLst>
              <a:ext uri="{FF2B5EF4-FFF2-40B4-BE49-F238E27FC236}">
                <a16:creationId xmlns:a16="http://schemas.microsoft.com/office/drawing/2014/main" id="{E4FAB32B-E6A7-789B-7F62-4E19714F86CE}"/>
              </a:ext>
            </a:extLst>
          </p:cNvPr>
          <p:cNvGraphicFramePr/>
          <p:nvPr>
            <p:extLst>
              <p:ext uri="{D42A27DB-BD31-4B8C-83A1-F6EECF244321}">
                <p14:modId xmlns:p14="http://schemas.microsoft.com/office/powerpoint/2010/main" val="104199661"/>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03355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47BCDF8-C5F6-A356-32DB-5CECC4399245}"/>
              </a:ext>
            </a:extLst>
          </p:cNvPr>
          <p:cNvSpPr>
            <a:spLocks noGrp="1"/>
          </p:cNvSpPr>
          <p:nvPr>
            <p:ph type="sldNum" sz="quarter" idx="12"/>
          </p:nvPr>
        </p:nvSpPr>
        <p:spPr/>
        <p:txBody>
          <a:bodyPr/>
          <a:lstStyle/>
          <a:p>
            <a:fld id="{B6F15528-21DE-4FAA-801E-634DDDAF4B2B}" type="slidenum">
              <a:rPr lang="en-US" smtClean="0"/>
              <a:pPr/>
              <a:t>13</a:t>
            </a:fld>
            <a:endParaRPr lang="en-US"/>
          </a:p>
        </p:txBody>
      </p:sp>
      <p:sp>
        <p:nvSpPr>
          <p:cNvPr id="6" name="Segnaposto testo 5">
            <a:extLst>
              <a:ext uri="{FF2B5EF4-FFF2-40B4-BE49-F238E27FC236}">
                <a16:creationId xmlns:a16="http://schemas.microsoft.com/office/drawing/2014/main" id="{E6721CAB-CE95-4936-764B-68A8D940AC1C}"/>
              </a:ext>
            </a:extLst>
          </p:cNvPr>
          <p:cNvSpPr>
            <a:spLocks noGrp="1"/>
          </p:cNvSpPr>
          <p:nvPr>
            <p:ph type="body" sz="quarter" idx="17"/>
          </p:nvPr>
        </p:nvSpPr>
        <p:spPr/>
        <p:txBody>
          <a:bodyPr>
            <a:noAutofit/>
          </a:bodyPr>
          <a:lstStyle/>
          <a:p>
            <a:r>
              <a:rPr lang="en-GB" i="1" noProof="0" dirty="0"/>
              <a:t>State-of-art </a:t>
            </a:r>
            <a:r>
              <a:rPr lang="en-GB" noProof="0" dirty="0"/>
              <a:t>approaches</a:t>
            </a:r>
            <a:endParaRPr lang="en-GB" i="1" noProof="0" dirty="0"/>
          </a:p>
        </p:txBody>
      </p:sp>
      <p:sp>
        <p:nvSpPr>
          <p:cNvPr id="7" name="Segnaposto testo 6">
            <a:extLst>
              <a:ext uri="{FF2B5EF4-FFF2-40B4-BE49-F238E27FC236}">
                <a16:creationId xmlns:a16="http://schemas.microsoft.com/office/drawing/2014/main" id="{6929FF90-D49D-84D2-1B6F-950D4695B757}"/>
              </a:ext>
            </a:extLst>
          </p:cNvPr>
          <p:cNvSpPr>
            <a:spLocks noGrp="1"/>
          </p:cNvSpPr>
          <p:nvPr>
            <p:ph type="body" sz="quarter" idx="18"/>
          </p:nvPr>
        </p:nvSpPr>
        <p:spPr/>
        <p:txBody>
          <a:bodyPr/>
          <a:lstStyle/>
          <a:p>
            <a:r>
              <a:rPr lang="en-GB" noProof="0" dirty="0"/>
              <a:t>2</a:t>
            </a:r>
          </a:p>
        </p:txBody>
      </p:sp>
      <p:sp>
        <p:nvSpPr>
          <p:cNvPr id="3" name="Segnaposto testo 2">
            <a:extLst>
              <a:ext uri="{FF2B5EF4-FFF2-40B4-BE49-F238E27FC236}">
                <a16:creationId xmlns:a16="http://schemas.microsoft.com/office/drawing/2014/main" id="{7E973F30-4C1E-9B4D-D701-BA4EF016B906}"/>
              </a:ext>
            </a:extLst>
          </p:cNvPr>
          <p:cNvSpPr>
            <a:spLocks noGrp="1"/>
          </p:cNvSpPr>
          <p:nvPr>
            <p:ph type="body" sz="quarter" idx="19"/>
          </p:nvPr>
        </p:nvSpPr>
        <p:spPr/>
        <p:txBody>
          <a:bodyPr/>
          <a:lstStyle/>
          <a:p>
            <a:r>
              <a:rPr lang="en-GB" noProof="0" dirty="0"/>
              <a:t>Testing</a:t>
            </a:r>
          </a:p>
        </p:txBody>
      </p:sp>
      <p:graphicFrame>
        <p:nvGraphicFramePr>
          <p:cNvPr id="8" name="Diagramma 7">
            <a:extLst>
              <a:ext uri="{FF2B5EF4-FFF2-40B4-BE49-F238E27FC236}">
                <a16:creationId xmlns:a16="http://schemas.microsoft.com/office/drawing/2014/main" id="{D8275955-A4F1-90D2-D69F-6D2FE07D7F24}"/>
              </a:ext>
            </a:extLst>
          </p:cNvPr>
          <p:cNvGraphicFramePr/>
          <p:nvPr>
            <p:extLst>
              <p:ext uri="{D42A27DB-BD31-4B8C-83A1-F6EECF244321}">
                <p14:modId xmlns:p14="http://schemas.microsoft.com/office/powerpoint/2010/main" val="2105886736"/>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91978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1592015-AFD0-65D1-7974-730E367C052B}"/>
              </a:ext>
            </a:extLst>
          </p:cNvPr>
          <p:cNvSpPr>
            <a:spLocks noGrp="1"/>
          </p:cNvSpPr>
          <p:nvPr>
            <p:ph type="sldNum" sz="quarter" idx="12"/>
          </p:nvPr>
        </p:nvSpPr>
        <p:spPr/>
        <p:txBody>
          <a:bodyPr/>
          <a:lstStyle/>
          <a:p>
            <a:fld id="{B6F15528-21DE-4FAA-801E-634DDDAF4B2B}" type="slidenum">
              <a:rPr lang="en-US" smtClean="0"/>
              <a:pPr/>
              <a:t>14</a:t>
            </a:fld>
            <a:endParaRPr lang="en-US"/>
          </a:p>
        </p:txBody>
      </p:sp>
      <p:sp>
        <p:nvSpPr>
          <p:cNvPr id="8" name="Segnaposto testo 7">
            <a:extLst>
              <a:ext uri="{FF2B5EF4-FFF2-40B4-BE49-F238E27FC236}">
                <a16:creationId xmlns:a16="http://schemas.microsoft.com/office/drawing/2014/main" id="{AD985E52-C1BB-E459-1410-57462E85C35A}"/>
              </a:ext>
            </a:extLst>
          </p:cNvPr>
          <p:cNvSpPr>
            <a:spLocks noGrp="1"/>
          </p:cNvSpPr>
          <p:nvPr>
            <p:ph type="body" sz="quarter" idx="17"/>
          </p:nvPr>
        </p:nvSpPr>
        <p:spPr/>
        <p:txBody>
          <a:bodyPr>
            <a:noAutofit/>
          </a:bodyPr>
          <a:lstStyle/>
          <a:p>
            <a:r>
              <a:rPr lang="en-GB" i="1" noProof="0" dirty="0"/>
              <a:t>State-of-art </a:t>
            </a:r>
            <a:r>
              <a:rPr lang="en-GB" noProof="0" dirty="0"/>
              <a:t>approaches</a:t>
            </a:r>
            <a:endParaRPr lang="en-GB" i="1" noProof="0" dirty="0"/>
          </a:p>
        </p:txBody>
      </p:sp>
      <p:sp>
        <p:nvSpPr>
          <p:cNvPr id="9" name="Segnaposto testo 8">
            <a:extLst>
              <a:ext uri="{FF2B5EF4-FFF2-40B4-BE49-F238E27FC236}">
                <a16:creationId xmlns:a16="http://schemas.microsoft.com/office/drawing/2014/main" id="{DD5F31B9-5BBD-43D4-C34B-560428CBA779}"/>
              </a:ext>
            </a:extLst>
          </p:cNvPr>
          <p:cNvSpPr>
            <a:spLocks noGrp="1"/>
          </p:cNvSpPr>
          <p:nvPr>
            <p:ph type="body" sz="quarter" idx="18"/>
          </p:nvPr>
        </p:nvSpPr>
        <p:spPr/>
        <p:txBody>
          <a:bodyPr/>
          <a:lstStyle/>
          <a:p>
            <a:r>
              <a:rPr lang="en-GB" noProof="0" dirty="0"/>
              <a:t>2</a:t>
            </a:r>
          </a:p>
        </p:txBody>
      </p:sp>
      <p:sp>
        <p:nvSpPr>
          <p:cNvPr id="10" name="Segnaposto testo 9">
            <a:extLst>
              <a:ext uri="{FF2B5EF4-FFF2-40B4-BE49-F238E27FC236}">
                <a16:creationId xmlns:a16="http://schemas.microsoft.com/office/drawing/2014/main" id="{92AD8955-0973-396B-E643-9F72CD9DEF9E}"/>
              </a:ext>
            </a:extLst>
          </p:cNvPr>
          <p:cNvSpPr>
            <a:spLocks noGrp="1"/>
          </p:cNvSpPr>
          <p:nvPr>
            <p:ph type="body" sz="quarter" idx="19"/>
          </p:nvPr>
        </p:nvSpPr>
        <p:spPr/>
        <p:txBody>
          <a:bodyPr/>
          <a:lstStyle/>
          <a:p>
            <a:r>
              <a:rPr lang="en-GB" noProof="0" dirty="0"/>
              <a:t>Critical aspects</a:t>
            </a:r>
          </a:p>
        </p:txBody>
      </p:sp>
      <p:graphicFrame>
        <p:nvGraphicFramePr>
          <p:cNvPr id="3" name="Diagramma 2">
            <a:extLst>
              <a:ext uri="{FF2B5EF4-FFF2-40B4-BE49-F238E27FC236}">
                <a16:creationId xmlns:a16="http://schemas.microsoft.com/office/drawing/2014/main" id="{8B3DADF8-578B-D8E5-7043-86DB378290E8}"/>
              </a:ext>
            </a:extLst>
          </p:cNvPr>
          <p:cNvGraphicFramePr/>
          <p:nvPr>
            <p:extLst>
              <p:ext uri="{D42A27DB-BD31-4B8C-83A1-F6EECF244321}">
                <p14:modId xmlns:p14="http://schemas.microsoft.com/office/powerpoint/2010/main" val="3394587622"/>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503917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D408BD0-E8B7-A839-8066-F7A565581BC6}"/>
              </a:ext>
            </a:extLst>
          </p:cNvPr>
          <p:cNvSpPr>
            <a:spLocks noGrp="1"/>
          </p:cNvSpPr>
          <p:nvPr>
            <p:ph type="sldNum" sz="quarter" idx="12"/>
          </p:nvPr>
        </p:nvSpPr>
        <p:spPr/>
        <p:txBody>
          <a:bodyPr/>
          <a:lstStyle/>
          <a:p>
            <a:fld id="{B6F15528-21DE-4FAA-801E-634DDDAF4B2B}" type="slidenum">
              <a:rPr lang="en-US" smtClean="0"/>
              <a:pPr/>
              <a:t>15</a:t>
            </a:fld>
            <a:endParaRPr lang="en-US" dirty="0"/>
          </a:p>
        </p:txBody>
      </p:sp>
      <p:sp>
        <p:nvSpPr>
          <p:cNvPr id="3" name="Segnaposto testo 2">
            <a:extLst>
              <a:ext uri="{FF2B5EF4-FFF2-40B4-BE49-F238E27FC236}">
                <a16:creationId xmlns:a16="http://schemas.microsoft.com/office/drawing/2014/main" id="{CED69B0D-5002-BFC9-5349-637018D9AD08}"/>
              </a:ext>
            </a:extLst>
          </p:cNvPr>
          <p:cNvSpPr>
            <a:spLocks noGrp="1"/>
          </p:cNvSpPr>
          <p:nvPr>
            <p:ph type="body" sz="quarter" idx="17"/>
          </p:nvPr>
        </p:nvSpPr>
        <p:spPr/>
        <p:txBody>
          <a:bodyPr>
            <a:noAutofit/>
          </a:bodyPr>
          <a:lstStyle/>
          <a:p>
            <a:r>
              <a:rPr lang="en-GB" i="1" noProof="0" dirty="0"/>
              <a:t>State-of-art</a:t>
            </a:r>
            <a:r>
              <a:rPr lang="en-GB" noProof="0" dirty="0"/>
              <a:t> approaches</a:t>
            </a:r>
            <a:endParaRPr lang="en-GB" i="1" noProof="0" dirty="0"/>
          </a:p>
        </p:txBody>
      </p:sp>
      <p:sp>
        <p:nvSpPr>
          <p:cNvPr id="4" name="Segnaposto testo 3">
            <a:extLst>
              <a:ext uri="{FF2B5EF4-FFF2-40B4-BE49-F238E27FC236}">
                <a16:creationId xmlns:a16="http://schemas.microsoft.com/office/drawing/2014/main" id="{E8BB41FE-75C0-E308-F974-67E3BFE8AE4A}"/>
              </a:ext>
            </a:extLst>
          </p:cNvPr>
          <p:cNvSpPr>
            <a:spLocks noGrp="1"/>
          </p:cNvSpPr>
          <p:nvPr>
            <p:ph type="body" sz="quarter" idx="18"/>
          </p:nvPr>
        </p:nvSpPr>
        <p:spPr/>
        <p:txBody>
          <a:bodyPr/>
          <a:lstStyle/>
          <a:p>
            <a:r>
              <a:rPr lang="en-GB" noProof="0" dirty="0"/>
              <a:t>2</a:t>
            </a:r>
          </a:p>
        </p:txBody>
      </p:sp>
      <p:sp>
        <p:nvSpPr>
          <p:cNvPr id="5" name="Segnaposto testo 4">
            <a:extLst>
              <a:ext uri="{FF2B5EF4-FFF2-40B4-BE49-F238E27FC236}">
                <a16:creationId xmlns:a16="http://schemas.microsoft.com/office/drawing/2014/main" id="{BF5AD6C8-23DF-FBF3-BC55-371978344F04}"/>
              </a:ext>
            </a:extLst>
          </p:cNvPr>
          <p:cNvSpPr>
            <a:spLocks noGrp="1"/>
          </p:cNvSpPr>
          <p:nvPr>
            <p:ph type="body" sz="quarter" idx="19"/>
          </p:nvPr>
        </p:nvSpPr>
        <p:spPr/>
        <p:txBody>
          <a:bodyPr/>
          <a:lstStyle/>
          <a:p>
            <a:r>
              <a:rPr lang="en-GB" i="1" noProof="0" dirty="0"/>
              <a:t>State-of-art </a:t>
            </a:r>
            <a:r>
              <a:rPr lang="en-GB" noProof="0" dirty="0"/>
              <a:t>summary: legend</a:t>
            </a:r>
            <a:endParaRPr lang="en-GB" i="1" noProof="0" dirty="0"/>
          </a:p>
        </p:txBody>
      </p:sp>
      <p:graphicFrame>
        <p:nvGraphicFramePr>
          <p:cNvPr id="9" name="Diagramma 8">
            <a:extLst>
              <a:ext uri="{FF2B5EF4-FFF2-40B4-BE49-F238E27FC236}">
                <a16:creationId xmlns:a16="http://schemas.microsoft.com/office/drawing/2014/main" id="{2787C2FF-0770-793B-069B-5DADC99930CC}"/>
              </a:ext>
            </a:extLst>
          </p:cNvPr>
          <p:cNvGraphicFramePr/>
          <p:nvPr>
            <p:extLst>
              <p:ext uri="{D42A27DB-BD31-4B8C-83A1-F6EECF244321}">
                <p14:modId xmlns:p14="http://schemas.microsoft.com/office/powerpoint/2010/main" val="3434296876"/>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911150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AC0838B-0D89-5CB2-484D-DFEAB78CBA62}"/>
              </a:ext>
            </a:extLst>
          </p:cNvPr>
          <p:cNvSpPr>
            <a:spLocks noGrp="1"/>
          </p:cNvSpPr>
          <p:nvPr>
            <p:ph type="sldNum" sz="quarter" idx="12"/>
          </p:nvPr>
        </p:nvSpPr>
        <p:spPr/>
        <p:txBody>
          <a:bodyPr/>
          <a:lstStyle/>
          <a:p>
            <a:fld id="{B6F15528-21DE-4FAA-801E-634DDDAF4B2B}" type="slidenum">
              <a:rPr lang="en-US" smtClean="0"/>
              <a:pPr/>
              <a:t>16</a:t>
            </a:fld>
            <a:endParaRPr lang="en-US"/>
          </a:p>
        </p:txBody>
      </p:sp>
      <p:sp>
        <p:nvSpPr>
          <p:cNvPr id="9" name="Segnaposto testo 8">
            <a:extLst>
              <a:ext uri="{FF2B5EF4-FFF2-40B4-BE49-F238E27FC236}">
                <a16:creationId xmlns:a16="http://schemas.microsoft.com/office/drawing/2014/main" id="{BCA4E4EC-C43B-2107-4B66-EBAD1E696EC6}"/>
              </a:ext>
            </a:extLst>
          </p:cNvPr>
          <p:cNvSpPr>
            <a:spLocks noGrp="1"/>
          </p:cNvSpPr>
          <p:nvPr>
            <p:ph type="body" sz="quarter" idx="17"/>
          </p:nvPr>
        </p:nvSpPr>
        <p:spPr/>
        <p:txBody>
          <a:bodyPr>
            <a:noAutofit/>
          </a:bodyPr>
          <a:lstStyle/>
          <a:p>
            <a:r>
              <a:rPr lang="en-GB" i="1" noProof="0" dirty="0"/>
              <a:t>State-of-art </a:t>
            </a:r>
            <a:r>
              <a:rPr lang="en-GB" noProof="0" dirty="0"/>
              <a:t>approaches</a:t>
            </a:r>
            <a:endParaRPr lang="en-GB" i="1" noProof="0" dirty="0"/>
          </a:p>
        </p:txBody>
      </p:sp>
      <p:sp>
        <p:nvSpPr>
          <p:cNvPr id="10" name="Segnaposto testo 9">
            <a:extLst>
              <a:ext uri="{FF2B5EF4-FFF2-40B4-BE49-F238E27FC236}">
                <a16:creationId xmlns:a16="http://schemas.microsoft.com/office/drawing/2014/main" id="{C9D6C4AD-8BD0-69B4-00DE-402827DC4780}"/>
              </a:ext>
            </a:extLst>
          </p:cNvPr>
          <p:cNvSpPr>
            <a:spLocks noGrp="1"/>
          </p:cNvSpPr>
          <p:nvPr>
            <p:ph type="body" sz="quarter" idx="18"/>
          </p:nvPr>
        </p:nvSpPr>
        <p:spPr/>
        <p:txBody>
          <a:bodyPr/>
          <a:lstStyle/>
          <a:p>
            <a:r>
              <a:rPr lang="en-GB" noProof="0" dirty="0"/>
              <a:t>2</a:t>
            </a:r>
          </a:p>
        </p:txBody>
      </p:sp>
      <p:sp>
        <p:nvSpPr>
          <p:cNvPr id="11" name="Segnaposto testo 10">
            <a:extLst>
              <a:ext uri="{FF2B5EF4-FFF2-40B4-BE49-F238E27FC236}">
                <a16:creationId xmlns:a16="http://schemas.microsoft.com/office/drawing/2014/main" id="{3D757021-14A2-839C-1F83-814B1B302ACF}"/>
              </a:ext>
            </a:extLst>
          </p:cNvPr>
          <p:cNvSpPr>
            <a:spLocks noGrp="1"/>
          </p:cNvSpPr>
          <p:nvPr>
            <p:ph type="body" sz="quarter" idx="19"/>
          </p:nvPr>
        </p:nvSpPr>
        <p:spPr/>
        <p:txBody>
          <a:bodyPr/>
          <a:lstStyle/>
          <a:p>
            <a:r>
              <a:rPr lang="en-GB" i="1" noProof="0" dirty="0"/>
              <a:t>State-of-art </a:t>
            </a:r>
            <a:r>
              <a:rPr lang="en-GB" noProof="0" dirty="0"/>
              <a:t>summary</a:t>
            </a:r>
            <a:endParaRPr lang="en-GB" i="1" noProof="0" dirty="0"/>
          </a:p>
        </p:txBody>
      </p:sp>
      <p:graphicFrame>
        <p:nvGraphicFramePr>
          <p:cNvPr id="13" name="Tabella 12">
            <a:extLst>
              <a:ext uri="{FF2B5EF4-FFF2-40B4-BE49-F238E27FC236}">
                <a16:creationId xmlns:a16="http://schemas.microsoft.com/office/drawing/2014/main" id="{FFF177B7-78DC-3E4B-04C5-3F83369D111B}"/>
              </a:ext>
            </a:extLst>
          </p:cNvPr>
          <p:cNvGraphicFramePr>
            <a:graphicFrameLocks noGrp="1"/>
          </p:cNvGraphicFramePr>
          <p:nvPr>
            <p:extLst>
              <p:ext uri="{D42A27DB-BD31-4B8C-83A1-F6EECF244321}">
                <p14:modId xmlns:p14="http://schemas.microsoft.com/office/powerpoint/2010/main" val="1652152737"/>
              </p:ext>
            </p:extLst>
          </p:nvPr>
        </p:nvGraphicFramePr>
        <p:xfrm>
          <a:off x="1054100" y="2355728"/>
          <a:ext cx="15863890" cy="6314440"/>
        </p:xfrm>
        <a:graphic>
          <a:graphicData uri="http://schemas.openxmlformats.org/drawingml/2006/table">
            <a:tbl>
              <a:tblPr firstRow="1" bandRow="1">
                <a:tableStyleId>{3B4B98B0-60AC-42C2-AFA5-B58CD77FA1E5}</a:tableStyleId>
              </a:tblPr>
              <a:tblGrid>
                <a:gridCol w="850900">
                  <a:extLst>
                    <a:ext uri="{9D8B030D-6E8A-4147-A177-3AD203B41FA5}">
                      <a16:colId xmlns:a16="http://schemas.microsoft.com/office/drawing/2014/main" val="3066420814"/>
                    </a:ext>
                  </a:extLst>
                </a:gridCol>
                <a:gridCol w="2514600">
                  <a:extLst>
                    <a:ext uri="{9D8B030D-6E8A-4147-A177-3AD203B41FA5}">
                      <a16:colId xmlns:a16="http://schemas.microsoft.com/office/drawing/2014/main" val="4143985960"/>
                    </a:ext>
                  </a:extLst>
                </a:gridCol>
                <a:gridCol w="2012206">
                  <a:extLst>
                    <a:ext uri="{9D8B030D-6E8A-4147-A177-3AD203B41FA5}">
                      <a16:colId xmlns:a16="http://schemas.microsoft.com/office/drawing/2014/main" val="3915394767"/>
                    </a:ext>
                  </a:extLst>
                </a:gridCol>
                <a:gridCol w="2483594">
                  <a:extLst>
                    <a:ext uri="{9D8B030D-6E8A-4147-A177-3AD203B41FA5}">
                      <a16:colId xmlns:a16="http://schemas.microsoft.com/office/drawing/2014/main" val="3142902870"/>
                    </a:ext>
                  </a:extLst>
                </a:gridCol>
                <a:gridCol w="1447800">
                  <a:extLst>
                    <a:ext uri="{9D8B030D-6E8A-4147-A177-3AD203B41FA5}">
                      <a16:colId xmlns:a16="http://schemas.microsoft.com/office/drawing/2014/main" val="2426500434"/>
                    </a:ext>
                  </a:extLst>
                </a:gridCol>
                <a:gridCol w="2133600">
                  <a:extLst>
                    <a:ext uri="{9D8B030D-6E8A-4147-A177-3AD203B41FA5}">
                      <a16:colId xmlns:a16="http://schemas.microsoft.com/office/drawing/2014/main" val="4227267152"/>
                    </a:ext>
                  </a:extLst>
                </a:gridCol>
                <a:gridCol w="2057400">
                  <a:extLst>
                    <a:ext uri="{9D8B030D-6E8A-4147-A177-3AD203B41FA5}">
                      <a16:colId xmlns:a16="http://schemas.microsoft.com/office/drawing/2014/main" val="2558761062"/>
                    </a:ext>
                  </a:extLst>
                </a:gridCol>
                <a:gridCol w="2363790">
                  <a:extLst>
                    <a:ext uri="{9D8B030D-6E8A-4147-A177-3AD203B41FA5}">
                      <a16:colId xmlns:a16="http://schemas.microsoft.com/office/drawing/2014/main" val="1204250471"/>
                    </a:ext>
                  </a:extLst>
                </a:gridCol>
              </a:tblGrid>
              <a:tr h="370840">
                <a:tc>
                  <a:txBody>
                    <a:bodyPr/>
                    <a:lstStyle/>
                    <a:p>
                      <a:pPr algn="ctr"/>
                      <a:endParaRPr lang="it-IT" dirty="0"/>
                    </a:p>
                  </a:txBody>
                  <a:tcPr anchor="ctr"/>
                </a:tc>
                <a:tc>
                  <a:txBody>
                    <a:bodyPr/>
                    <a:lstStyle/>
                    <a:p>
                      <a:pPr algn="ctr"/>
                      <a:r>
                        <a:rPr lang="it-IT" dirty="0"/>
                        <a:t>Dataset</a:t>
                      </a:r>
                    </a:p>
                  </a:txBody>
                  <a:tcPr anchor="ctr"/>
                </a:tc>
                <a:tc>
                  <a:txBody>
                    <a:bodyPr/>
                    <a:lstStyle/>
                    <a:p>
                      <a:pPr algn="ctr"/>
                      <a:r>
                        <a:rPr lang="it-IT" dirty="0" err="1"/>
                        <a:t>Sensors</a:t>
                      </a:r>
                      <a:endParaRPr lang="it-IT" dirty="0"/>
                    </a:p>
                  </a:txBody>
                  <a:tcPr anchor="ctr"/>
                </a:tc>
                <a:tc>
                  <a:txBody>
                    <a:bodyPr/>
                    <a:lstStyle/>
                    <a:p>
                      <a:pPr algn="ctr"/>
                      <a:r>
                        <a:rPr lang="it-IT" dirty="0" err="1"/>
                        <a:t>Preprocessing</a:t>
                      </a:r>
                      <a:endParaRPr lang="it-IT" dirty="0"/>
                    </a:p>
                  </a:txBody>
                  <a:tcPr anchor="ctr"/>
                </a:tc>
                <a:tc>
                  <a:txBody>
                    <a:bodyPr/>
                    <a:lstStyle/>
                    <a:p>
                      <a:pPr algn="ctr"/>
                      <a:r>
                        <a:rPr lang="it-IT" dirty="0" err="1"/>
                        <a:t>Segment</a:t>
                      </a:r>
                      <a:endParaRPr lang="it-IT" dirty="0"/>
                    </a:p>
                  </a:txBody>
                  <a:tcPr anchor="ctr"/>
                </a:tc>
                <a:tc>
                  <a:txBody>
                    <a:bodyPr/>
                    <a:lstStyle/>
                    <a:p>
                      <a:pPr algn="ctr"/>
                      <a:r>
                        <a:rPr lang="it-IT" dirty="0"/>
                        <a:t>Features</a:t>
                      </a:r>
                    </a:p>
                  </a:txBody>
                  <a:tcPr anchor="ctr"/>
                </a:tc>
                <a:tc>
                  <a:txBody>
                    <a:bodyPr/>
                    <a:lstStyle/>
                    <a:p>
                      <a:pPr algn="ctr"/>
                      <a:r>
                        <a:rPr lang="it-IT" dirty="0"/>
                        <a:t>Models</a:t>
                      </a:r>
                    </a:p>
                  </a:txBody>
                  <a:tcPr anchor="ctr"/>
                </a:tc>
                <a:tc>
                  <a:txBody>
                    <a:bodyPr/>
                    <a:lstStyle/>
                    <a:p>
                      <a:pPr algn="ctr"/>
                      <a:r>
                        <a:rPr lang="it-IT" dirty="0" err="1"/>
                        <a:t>Errors</a:t>
                      </a:r>
                      <a:endParaRPr lang="it-IT" dirty="0"/>
                    </a:p>
                  </a:txBody>
                  <a:tcPr anchor="ctr"/>
                </a:tc>
                <a:extLst>
                  <a:ext uri="{0D108BD9-81ED-4DB2-BD59-A6C34878D82A}">
                    <a16:rowId xmlns:a16="http://schemas.microsoft.com/office/drawing/2014/main" val="3827429474"/>
                  </a:ext>
                </a:extLst>
              </a:tr>
              <a:tr h="370840">
                <a:tc>
                  <a:txBody>
                    <a:bodyPr/>
                    <a:lstStyle/>
                    <a:p>
                      <a:pPr algn="ctr"/>
                      <a:r>
                        <a:rPr lang="it-IT" dirty="0"/>
                        <a:t>[1]</a:t>
                      </a:r>
                    </a:p>
                    <a:p>
                      <a:pPr algn="ctr"/>
                      <a:r>
                        <a:rPr lang="it-IT" dirty="0"/>
                        <a:t>MCU</a:t>
                      </a:r>
                    </a:p>
                  </a:txBody>
                  <a:tcPr anchor="ctr"/>
                </a:tc>
                <a:tc>
                  <a:txBody>
                    <a:bodyPr/>
                    <a:lstStyle/>
                    <a:p>
                      <a:pPr algn="ctr"/>
                      <a:r>
                        <a:rPr lang="it-IT" dirty="0"/>
                        <a:t>MIMIC-II - 125 Hz</a:t>
                      </a:r>
                    </a:p>
                    <a:p>
                      <a:pPr algn="ctr"/>
                      <a:r>
                        <a:rPr lang="it-IT" dirty="0"/>
                        <a:t>40 </a:t>
                      </a:r>
                      <a:r>
                        <a:rPr lang="en-GB" noProof="0" dirty="0"/>
                        <a:t>patients</a:t>
                      </a:r>
                    </a:p>
                    <a:p>
                      <a:pPr algn="ctr"/>
                      <a:r>
                        <a:rPr lang="it-IT" dirty="0"/>
                        <a:t>2min </a:t>
                      </a:r>
                      <a:r>
                        <a:rPr lang="it-IT" dirty="0" err="1"/>
                        <a:t>signals</a:t>
                      </a:r>
                      <a:endParaRPr lang="it-IT" dirty="0"/>
                    </a:p>
                  </a:txBody>
                  <a:tcPr anchor="ctr"/>
                </a:tc>
                <a:tc>
                  <a:txBody>
                    <a:bodyPr/>
                    <a:lstStyle/>
                    <a:p>
                      <a:pPr algn="ctr"/>
                      <a:r>
                        <a:rPr lang="it-IT" dirty="0"/>
                        <a:t>SEN-11574</a:t>
                      </a:r>
                    </a:p>
                    <a:p>
                      <a:pPr algn="ctr"/>
                      <a:r>
                        <a:rPr lang="it-IT" dirty="0" err="1"/>
                        <a:t>analogue</a:t>
                      </a:r>
                      <a:endParaRPr lang="it-IT" dirty="0"/>
                    </a:p>
                  </a:txBody>
                  <a:tcPr anchor="ctr"/>
                </a:tc>
                <a:tc>
                  <a:txBody>
                    <a:bodyPr/>
                    <a:lstStyle/>
                    <a:p>
                      <a:pPr algn="ctr"/>
                      <a:r>
                        <a:rPr lang="it-IT" dirty="0"/>
                        <a:t>0.5-5 Hz BP filter</a:t>
                      </a:r>
                    </a:p>
                    <a:p>
                      <a:pPr algn="ctr"/>
                      <a:r>
                        <a:rPr lang="it-IT" dirty="0"/>
                        <a:t>Min-max </a:t>
                      </a:r>
                      <a:r>
                        <a:rPr lang="it-IT" dirty="0" err="1"/>
                        <a:t>norm</a:t>
                      </a:r>
                      <a:endParaRPr lang="it-IT" dirty="0"/>
                    </a:p>
                  </a:txBody>
                  <a:tcPr anchor="ctr"/>
                </a:tc>
                <a:tc>
                  <a:txBody>
                    <a:bodyPr/>
                    <a:lstStyle/>
                    <a:p>
                      <a:pPr algn="ctr"/>
                      <a:r>
                        <a:rPr lang="it-IT" dirty="0"/>
                        <a:t>1 </a:t>
                      </a:r>
                      <a:r>
                        <a:rPr lang="it-IT" dirty="0" err="1"/>
                        <a:t>cardiac</a:t>
                      </a:r>
                      <a:r>
                        <a:rPr lang="it-IT" dirty="0"/>
                        <a:t> </a:t>
                      </a:r>
                      <a:r>
                        <a:rPr lang="it-IT" dirty="0" err="1"/>
                        <a:t>cycle</a:t>
                      </a:r>
                      <a:r>
                        <a:rPr lang="it-IT" dirty="0"/>
                        <a:t> </a:t>
                      </a:r>
                    </a:p>
                  </a:txBody>
                  <a:tcPr anchor="ctr"/>
                </a:tc>
                <a:tc>
                  <a:txBody>
                    <a:bodyPr/>
                    <a:lstStyle/>
                    <a:p>
                      <a:pPr algn="ctr"/>
                      <a:r>
                        <a:rPr lang="it-IT" dirty="0"/>
                        <a:t>5</a:t>
                      </a:r>
                    </a:p>
                    <a:p>
                      <a:pPr algn="ctr"/>
                      <a:r>
                        <a:rPr lang="it-IT" dirty="0"/>
                        <a:t>time</a:t>
                      </a:r>
                    </a:p>
                  </a:txBody>
                  <a:tcPr anchor="ctr"/>
                </a:tc>
                <a:tc>
                  <a:txBody>
                    <a:bodyPr/>
                    <a:lstStyle/>
                    <a:p>
                      <a:pPr algn="ctr"/>
                      <a:r>
                        <a:rPr lang="it-IT" dirty="0"/>
                        <a:t>LSTM + ANN</a:t>
                      </a:r>
                    </a:p>
                    <a:p>
                      <a:pPr algn="ctr"/>
                      <a:r>
                        <a:rPr lang="it-IT" dirty="0"/>
                        <a:t>80/0/20 split</a:t>
                      </a:r>
                    </a:p>
                  </a:txBody>
                  <a:tcPr anchor="ctr"/>
                </a:tc>
                <a:tc>
                  <a:txBody>
                    <a:bodyPr/>
                    <a:lstStyle/>
                    <a:p>
                      <a:pPr algn="ctr"/>
                      <a:r>
                        <a:rPr lang="it-IT" dirty="0"/>
                        <a:t>SBP MAE</a:t>
                      </a:r>
                    </a:p>
                    <a:p>
                      <a:pPr algn="ctr"/>
                      <a:r>
                        <a:rPr lang="it-IT" dirty="0"/>
                        <a:t>3.39 ± 5.47</a:t>
                      </a:r>
                    </a:p>
                    <a:p>
                      <a:pPr algn="ctr"/>
                      <a:r>
                        <a:rPr lang="it-IT" dirty="0"/>
                        <a:t>DBP MAE</a:t>
                      </a:r>
                    </a:p>
                    <a:p>
                      <a:pPr algn="ctr"/>
                      <a:r>
                        <a:rPr lang="it-IT" dirty="0"/>
                        <a:t>1.79 ± 3.72</a:t>
                      </a:r>
                    </a:p>
                  </a:txBody>
                  <a:tcPr anchor="ctr"/>
                </a:tc>
                <a:extLst>
                  <a:ext uri="{0D108BD9-81ED-4DB2-BD59-A6C34878D82A}">
                    <a16:rowId xmlns:a16="http://schemas.microsoft.com/office/drawing/2014/main" val="4138463531"/>
                  </a:ext>
                </a:extLst>
              </a:tr>
              <a:tr h="370840">
                <a:tc>
                  <a:txBody>
                    <a:bodyPr/>
                    <a:lstStyle/>
                    <a:p>
                      <a:pPr algn="ctr"/>
                      <a:r>
                        <a:rPr lang="it-IT" dirty="0"/>
                        <a:t>[4]</a:t>
                      </a:r>
                    </a:p>
                  </a:txBody>
                  <a:tcPr anchor="ctr"/>
                </a:tc>
                <a:tc>
                  <a:txBody>
                    <a:bodyPr/>
                    <a:lstStyle/>
                    <a:p>
                      <a:pPr algn="ctr"/>
                      <a:r>
                        <a:rPr lang="it-IT" dirty="0"/>
                        <a:t>Queensland - 100 Hz</a:t>
                      </a:r>
                    </a:p>
                    <a:p>
                      <a:pPr algn="ctr"/>
                      <a:r>
                        <a:rPr lang="it-IT" dirty="0"/>
                        <a:t>32 </a:t>
                      </a:r>
                      <a:r>
                        <a:rPr lang="it-IT" dirty="0" err="1"/>
                        <a:t>patients</a:t>
                      </a:r>
                      <a:endParaRPr lang="it-IT" dirty="0"/>
                    </a:p>
                    <a:p>
                      <a:pPr algn="ctr"/>
                      <a:r>
                        <a:rPr lang="it-IT" dirty="0"/>
                        <a:t>15min-5h </a:t>
                      </a:r>
                      <a:r>
                        <a:rPr lang="it-IT" dirty="0" err="1"/>
                        <a:t>signals</a:t>
                      </a:r>
                      <a:endParaRPr lang="it-IT" dirty="0"/>
                    </a:p>
                  </a:txBody>
                  <a:tcPr anchor="ctr"/>
                </a:tc>
                <a:tc>
                  <a:txBody>
                    <a:bodyPr/>
                    <a:lstStyle/>
                    <a:p>
                      <a:pPr algn="ctr"/>
                      <a:r>
                        <a:rPr lang="it-IT" dirty="0"/>
                        <a:t>None</a:t>
                      </a:r>
                    </a:p>
                  </a:txBody>
                  <a:tcPr anchor="ctr"/>
                </a:tc>
                <a:tc>
                  <a:txBody>
                    <a:bodyPr/>
                    <a:lstStyle/>
                    <a:p>
                      <a:pPr algn="ctr"/>
                      <a:r>
                        <a:rPr lang="it-IT" dirty="0"/>
                        <a:t>0.7-3 Hz BP filter</a:t>
                      </a:r>
                    </a:p>
                  </a:txBody>
                  <a:tcPr anchor="ctr"/>
                </a:tc>
                <a:tc>
                  <a:txBody>
                    <a:bodyPr/>
                    <a:lstStyle/>
                    <a:p>
                      <a:pPr algn="ctr"/>
                      <a:r>
                        <a:rPr lang="it-IT" dirty="0"/>
                        <a:t>-</a:t>
                      </a:r>
                    </a:p>
                  </a:txBody>
                  <a:tcPr anchor="ctr"/>
                </a:tc>
                <a:tc>
                  <a:txBody>
                    <a:bodyPr/>
                    <a:lstStyle/>
                    <a:p>
                      <a:pPr algn="ctr"/>
                      <a:r>
                        <a:rPr lang="it-IT" dirty="0"/>
                        <a:t>5</a:t>
                      </a:r>
                    </a:p>
                    <a:p>
                      <a:pPr algn="ctr"/>
                      <a:r>
                        <a:rPr lang="it-IT" dirty="0"/>
                        <a:t>time</a:t>
                      </a:r>
                    </a:p>
                  </a:txBody>
                  <a:tcPr anchor="ctr"/>
                </a:tc>
                <a:tc>
                  <a:txBody>
                    <a:bodyPr/>
                    <a:lstStyle/>
                    <a:p>
                      <a:pPr algn="ctr"/>
                      <a:r>
                        <a:rPr lang="it-IT" dirty="0"/>
                        <a:t>Linear </a:t>
                      </a:r>
                      <a:r>
                        <a:rPr lang="it-IT" dirty="0" err="1"/>
                        <a:t>regression</a:t>
                      </a:r>
                      <a:endParaRPr lang="it-IT" dirty="0"/>
                    </a:p>
                    <a:p>
                      <a:pPr algn="ctr"/>
                      <a:r>
                        <a:rPr lang="it-IT" dirty="0"/>
                        <a:t>50/0/50 split</a:t>
                      </a:r>
                    </a:p>
                  </a:txBody>
                  <a:tcPr anchor="ctr"/>
                </a:tc>
                <a:tc>
                  <a:txBody>
                    <a:bodyPr/>
                    <a:lstStyle/>
                    <a:p>
                      <a:pPr algn="ctr"/>
                      <a:r>
                        <a:rPr lang="it-IT" dirty="0"/>
                        <a:t>SBP MAE</a:t>
                      </a:r>
                    </a:p>
                    <a:p>
                      <a:pPr algn="ctr"/>
                      <a:r>
                        <a:rPr lang="it-IT" dirty="0"/>
                        <a:t>0.78 ± 13.1</a:t>
                      </a:r>
                    </a:p>
                    <a:p>
                      <a:pPr algn="ctr"/>
                      <a:r>
                        <a:rPr lang="it-IT" dirty="0"/>
                        <a:t>DBP MAE</a:t>
                      </a:r>
                    </a:p>
                    <a:p>
                      <a:pPr algn="ctr"/>
                      <a:r>
                        <a:rPr lang="it-IT" dirty="0"/>
                        <a:t>0.59 ± 10.2</a:t>
                      </a:r>
                    </a:p>
                  </a:txBody>
                  <a:tcPr anchor="ctr"/>
                </a:tc>
                <a:extLst>
                  <a:ext uri="{0D108BD9-81ED-4DB2-BD59-A6C34878D82A}">
                    <a16:rowId xmlns:a16="http://schemas.microsoft.com/office/drawing/2014/main" val="103185171"/>
                  </a:ext>
                </a:extLst>
              </a:tr>
              <a:tr h="370840">
                <a:tc>
                  <a:txBody>
                    <a:bodyPr/>
                    <a:lstStyle/>
                    <a:p>
                      <a:pPr algn="ctr"/>
                      <a:r>
                        <a:rPr lang="it-IT" dirty="0"/>
                        <a:t>[5]</a:t>
                      </a:r>
                    </a:p>
                  </a:txBody>
                  <a:tcPr anchor="ctr"/>
                </a:tc>
                <a:tc>
                  <a:txBody>
                    <a:bodyPr/>
                    <a:lstStyle/>
                    <a:p>
                      <a:pPr algn="ctr"/>
                      <a:r>
                        <a:rPr lang="it-IT" dirty="0" err="1"/>
                        <a:t>Unknown</a:t>
                      </a:r>
                      <a:r>
                        <a:rPr lang="it-IT" dirty="0"/>
                        <a:t> - 1kHz</a:t>
                      </a:r>
                    </a:p>
                    <a:p>
                      <a:pPr algn="ctr"/>
                      <a:r>
                        <a:rPr lang="it-IT" dirty="0"/>
                        <a:t>219 </a:t>
                      </a:r>
                      <a:r>
                        <a:rPr lang="it-IT" dirty="0" err="1"/>
                        <a:t>patients</a:t>
                      </a:r>
                      <a:endParaRPr lang="it-IT" dirty="0"/>
                    </a:p>
                    <a:p>
                      <a:pPr algn="ctr"/>
                      <a:r>
                        <a:rPr lang="it-IT" dirty="0"/>
                        <a:t>~2s </a:t>
                      </a:r>
                      <a:r>
                        <a:rPr lang="it-IT" dirty="0" err="1"/>
                        <a:t>signals</a:t>
                      </a:r>
                      <a:endParaRPr lang="it-IT" dirty="0"/>
                    </a:p>
                  </a:txBody>
                  <a:tcPr anchor="ctr"/>
                </a:tc>
                <a:tc>
                  <a:txBody>
                    <a:bodyPr/>
                    <a:lstStyle/>
                    <a:p>
                      <a:pPr algn="ctr"/>
                      <a:r>
                        <a:rPr lang="it-IT" dirty="0"/>
                        <a:t>SEP9AF-2</a:t>
                      </a:r>
                    </a:p>
                    <a:p>
                      <a:pPr algn="ctr"/>
                      <a:r>
                        <a:rPr lang="it-IT" dirty="0" err="1"/>
                        <a:t>analogue</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25 Hz LP filter</a:t>
                      </a:r>
                    </a:p>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Baseline </a:t>
                      </a:r>
                      <a:r>
                        <a:rPr lang="it-IT" dirty="0" err="1"/>
                        <a:t>removal</a:t>
                      </a:r>
                      <a:endParaRPr lang="it-IT" dirty="0"/>
                    </a:p>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Z-score </a:t>
                      </a:r>
                      <a:r>
                        <a:rPr lang="it-IT" dirty="0" err="1"/>
                        <a:t>norm</a:t>
                      </a:r>
                      <a:endParaRPr lang="it-IT" dirty="0"/>
                    </a:p>
                  </a:txBody>
                  <a:tcPr anchor="ctr"/>
                </a:tc>
                <a:tc>
                  <a:txBody>
                    <a:bodyPr/>
                    <a:lstStyle/>
                    <a:p>
                      <a:pPr algn="ctr"/>
                      <a:r>
                        <a:rPr lang="it-IT" dirty="0"/>
                        <a:t>Whole </a:t>
                      </a:r>
                      <a:r>
                        <a:rPr lang="it-IT" dirty="0" err="1"/>
                        <a:t>signal</a:t>
                      </a:r>
                      <a:endParaRPr lang="it-IT" dirty="0"/>
                    </a:p>
                  </a:txBody>
                  <a:tcPr anchor="ctr"/>
                </a:tc>
                <a:tc>
                  <a:txBody>
                    <a:bodyPr/>
                    <a:lstStyle/>
                    <a:p>
                      <a:pPr algn="ctr"/>
                      <a:r>
                        <a:rPr lang="it-IT" dirty="0"/>
                        <a:t>21</a:t>
                      </a:r>
                    </a:p>
                    <a:p>
                      <a:pPr algn="ctr"/>
                      <a:r>
                        <a:rPr lang="it-IT" dirty="0"/>
                        <a:t>time,</a:t>
                      </a:r>
                    </a:p>
                    <a:p>
                      <a:pPr algn="ctr"/>
                      <a:r>
                        <a:rPr lang="it-IT" dirty="0" err="1"/>
                        <a:t>demographics</a:t>
                      </a:r>
                      <a:endParaRPr lang="it-IT" dirty="0"/>
                    </a:p>
                  </a:txBody>
                  <a:tcPr anchor="ctr"/>
                </a:tc>
                <a:tc>
                  <a:txBody>
                    <a:bodyPr/>
                    <a:lstStyle/>
                    <a:p>
                      <a:pPr algn="ctr"/>
                      <a:r>
                        <a:rPr lang="it-IT" dirty="0"/>
                        <a:t>GP </a:t>
                      </a:r>
                      <a:r>
                        <a:rPr lang="it-IT" dirty="0" err="1"/>
                        <a:t>regression</a:t>
                      </a:r>
                      <a:endParaRPr lang="it-IT" dirty="0"/>
                    </a:p>
                    <a:p>
                      <a:pPr algn="ctr"/>
                      <a:r>
                        <a:rPr lang="it-IT" dirty="0"/>
                        <a:t>85/0/15 split</a:t>
                      </a:r>
                    </a:p>
                  </a:txBody>
                  <a:tcPr anchor="ctr"/>
                </a:tc>
                <a:tc>
                  <a:txBody>
                    <a:bodyPr/>
                    <a:lstStyle/>
                    <a:p>
                      <a:pPr algn="ctr"/>
                      <a:r>
                        <a:rPr lang="it-IT" dirty="0"/>
                        <a:t>SBP MAE</a:t>
                      </a:r>
                    </a:p>
                    <a:p>
                      <a:pPr algn="ctr"/>
                      <a:r>
                        <a:rPr lang="it-IT" dirty="0"/>
                        <a:t>3.02 ± 9.29</a:t>
                      </a:r>
                    </a:p>
                    <a:p>
                      <a:pPr algn="ctr"/>
                      <a:r>
                        <a:rPr lang="it-IT" dirty="0"/>
                        <a:t>DBP MAE</a:t>
                      </a:r>
                    </a:p>
                    <a:p>
                      <a:pPr algn="ctr"/>
                      <a:r>
                        <a:rPr lang="it-IT" dirty="0"/>
                        <a:t>1.74 ± 5.54</a:t>
                      </a:r>
                    </a:p>
                  </a:txBody>
                  <a:tcPr anchor="ctr"/>
                </a:tc>
                <a:extLst>
                  <a:ext uri="{0D108BD9-81ED-4DB2-BD59-A6C34878D82A}">
                    <a16:rowId xmlns:a16="http://schemas.microsoft.com/office/drawing/2014/main" val="2177220032"/>
                  </a:ext>
                </a:extLst>
              </a:tr>
              <a:tr h="370840">
                <a:tc>
                  <a:txBody>
                    <a:bodyPr/>
                    <a:lstStyle/>
                    <a:p>
                      <a:pPr algn="ctr"/>
                      <a:r>
                        <a:rPr lang="it-IT" dirty="0"/>
                        <a:t>[6]</a:t>
                      </a:r>
                    </a:p>
                  </a:txBody>
                  <a:tcPr anchor="ctr"/>
                </a:tc>
                <a:tc>
                  <a:txBody>
                    <a:bodyPr/>
                    <a:lstStyle/>
                    <a:p>
                      <a:pPr algn="ctr"/>
                      <a:r>
                        <a:rPr lang="it-IT" dirty="0"/>
                        <a:t>Self-made - 125 Hz</a:t>
                      </a:r>
                    </a:p>
                    <a:p>
                      <a:pPr algn="ctr"/>
                      <a:r>
                        <a:rPr lang="it-IT" dirty="0"/>
                        <a:t>205 </a:t>
                      </a:r>
                      <a:r>
                        <a:rPr lang="it-IT" dirty="0" err="1"/>
                        <a:t>patients</a:t>
                      </a:r>
                      <a:endParaRPr lang="it-IT" dirty="0"/>
                    </a:p>
                    <a:p>
                      <a:pPr algn="ctr"/>
                      <a:r>
                        <a:rPr lang="it-IT" dirty="0"/>
                        <a:t>15min </a:t>
                      </a:r>
                      <a:r>
                        <a:rPr lang="it-IT" dirty="0" err="1"/>
                        <a:t>signals</a:t>
                      </a:r>
                      <a:endParaRPr lang="it-IT" dirty="0"/>
                    </a:p>
                  </a:txBody>
                  <a:tcPr anchor="ctr"/>
                </a:tc>
                <a:tc>
                  <a:txBody>
                    <a:bodyPr/>
                    <a:lstStyle/>
                    <a:p>
                      <a:pPr algn="ctr"/>
                      <a:r>
                        <a:rPr lang="it-IT" dirty="0"/>
                        <a:t>phone </a:t>
                      </a:r>
                      <a:r>
                        <a:rPr lang="it-IT" dirty="0" err="1"/>
                        <a:t>sensor</a:t>
                      </a:r>
                      <a:endParaRPr lang="it-IT"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Filter </a:t>
                      </a:r>
                      <a:r>
                        <a:rPr lang="it-IT" dirty="0" err="1"/>
                        <a:t>not</a:t>
                      </a:r>
                      <a:r>
                        <a:rPr lang="it-IT" dirty="0"/>
                        <a:t> </a:t>
                      </a:r>
                      <a:r>
                        <a:rPr lang="it-IT" dirty="0" err="1"/>
                        <a:t>specified</a:t>
                      </a:r>
                      <a:endParaRPr lang="it-IT" dirty="0"/>
                    </a:p>
                    <a:p>
                      <a:pPr marL="0" marR="0" lvl="0" indent="0" algn="ctr" defTabSz="914400" rtl="0" eaLnBrk="1" fontAlgn="auto" latinLnBrk="0" hangingPunct="1">
                        <a:lnSpc>
                          <a:spcPct val="100000"/>
                        </a:lnSpc>
                        <a:spcBef>
                          <a:spcPts val="0"/>
                        </a:spcBef>
                        <a:spcAft>
                          <a:spcPts val="0"/>
                        </a:spcAft>
                        <a:buClrTx/>
                        <a:buSzTx/>
                        <a:buFontTx/>
                        <a:buNone/>
                        <a:tabLst/>
                        <a:defRPr/>
                      </a:pPr>
                      <a:r>
                        <a:rPr lang="it-IT" dirty="0"/>
                        <a:t>Min-max </a:t>
                      </a:r>
                      <a:r>
                        <a:rPr lang="it-IT" dirty="0" err="1"/>
                        <a:t>norm</a:t>
                      </a:r>
                      <a:endParaRPr lang="it-IT" dirty="0"/>
                    </a:p>
                  </a:txBody>
                  <a:tcPr anchor="ctr"/>
                </a:tc>
                <a:tc>
                  <a:txBody>
                    <a:bodyPr/>
                    <a:lstStyle/>
                    <a:p>
                      <a:pPr algn="ctr"/>
                      <a:r>
                        <a:rPr lang="it-IT" dirty="0"/>
                        <a:t>15s</a:t>
                      </a:r>
                    </a:p>
                  </a:txBody>
                  <a:tcPr anchor="ctr"/>
                </a:tc>
                <a:tc>
                  <a:txBody>
                    <a:bodyPr/>
                    <a:lstStyle/>
                    <a:p>
                      <a:pPr algn="ctr"/>
                      <a:r>
                        <a:rPr lang="it-IT" dirty="0"/>
                        <a:t>233</a:t>
                      </a:r>
                    </a:p>
                    <a:p>
                      <a:pPr algn="ctr"/>
                      <a:r>
                        <a:rPr lang="it-IT" dirty="0"/>
                        <a:t>time,</a:t>
                      </a:r>
                    </a:p>
                    <a:p>
                      <a:pPr algn="ctr"/>
                      <a:r>
                        <a:rPr lang="it-IT" dirty="0"/>
                        <a:t>frequency</a:t>
                      </a:r>
                    </a:p>
                  </a:txBody>
                  <a:tcPr anchor="ctr"/>
                </a:tc>
                <a:tc>
                  <a:txBody>
                    <a:bodyPr/>
                    <a:lstStyle/>
                    <a:p>
                      <a:pPr algn="ctr"/>
                      <a:r>
                        <a:rPr lang="it-IT" dirty="0"/>
                        <a:t>Lasso </a:t>
                      </a:r>
                      <a:r>
                        <a:rPr lang="it-IT" dirty="0" err="1"/>
                        <a:t>regression</a:t>
                      </a:r>
                      <a:endParaRPr lang="it-IT" dirty="0"/>
                    </a:p>
                    <a:p>
                      <a:pPr algn="ctr"/>
                      <a:r>
                        <a:rPr lang="it-IT" dirty="0"/>
                        <a:t>78/0/22 split</a:t>
                      </a:r>
                    </a:p>
                  </a:txBody>
                  <a:tcPr anchor="ctr"/>
                </a:tc>
                <a:tc>
                  <a:txBody>
                    <a:bodyPr/>
                    <a:lstStyle/>
                    <a:p>
                      <a:pPr algn="ctr"/>
                      <a:r>
                        <a:rPr lang="it-IT" dirty="0"/>
                        <a:t>SBP MAE</a:t>
                      </a:r>
                    </a:p>
                    <a:p>
                      <a:pPr algn="ctr"/>
                      <a:r>
                        <a:rPr lang="it-IT" dirty="0"/>
                        <a:t>6.9 ± 9.0</a:t>
                      </a:r>
                    </a:p>
                    <a:p>
                      <a:pPr algn="ctr"/>
                      <a:r>
                        <a:rPr lang="it-IT" dirty="0"/>
                        <a:t>DBP MAE</a:t>
                      </a:r>
                    </a:p>
                    <a:p>
                      <a:pPr algn="ctr"/>
                      <a:r>
                        <a:rPr lang="it-IT" dirty="0"/>
                        <a:t>5.0 ± 6.1</a:t>
                      </a:r>
                    </a:p>
                  </a:txBody>
                  <a:tcPr anchor="ctr"/>
                </a:tc>
                <a:extLst>
                  <a:ext uri="{0D108BD9-81ED-4DB2-BD59-A6C34878D82A}">
                    <a16:rowId xmlns:a16="http://schemas.microsoft.com/office/drawing/2014/main" val="2864363262"/>
                  </a:ext>
                </a:extLst>
              </a:tr>
              <a:tr h="370840">
                <a:tc>
                  <a:txBody>
                    <a:bodyPr/>
                    <a:lstStyle/>
                    <a:p>
                      <a:pPr algn="ctr"/>
                      <a:r>
                        <a:rPr lang="it-IT" dirty="0"/>
                        <a:t>[7]</a:t>
                      </a:r>
                    </a:p>
                  </a:txBody>
                  <a:tcPr anchor="ctr"/>
                </a:tc>
                <a:tc>
                  <a:txBody>
                    <a:bodyPr/>
                    <a:lstStyle/>
                    <a:p>
                      <a:pPr algn="ctr"/>
                      <a:r>
                        <a:rPr lang="it-IT" dirty="0"/>
                        <a:t>Queensland</a:t>
                      </a:r>
                    </a:p>
                    <a:p>
                      <a:pPr algn="ctr"/>
                      <a:r>
                        <a:rPr lang="it-IT" dirty="0"/>
                        <a:t>32 </a:t>
                      </a:r>
                      <a:r>
                        <a:rPr lang="it-IT" dirty="0" err="1"/>
                        <a:t>patients</a:t>
                      </a:r>
                      <a:endParaRPr lang="it-IT" dirty="0"/>
                    </a:p>
                  </a:txBody>
                  <a:tcPr anchor="ctr"/>
                </a:tc>
                <a:tc>
                  <a:txBody>
                    <a:bodyPr/>
                    <a:lstStyle/>
                    <a:p>
                      <a:pPr algn="ctr"/>
                      <a:r>
                        <a:rPr lang="it-IT" dirty="0"/>
                        <a:t>None</a:t>
                      </a:r>
                    </a:p>
                  </a:txBody>
                  <a:tcPr anchor="ctr"/>
                </a:tc>
                <a:tc>
                  <a:txBody>
                    <a:bodyPr/>
                    <a:lstStyle/>
                    <a:p>
                      <a:pPr algn="ctr"/>
                      <a:r>
                        <a:rPr lang="it-IT" dirty="0" err="1"/>
                        <a:t>Wavelet</a:t>
                      </a:r>
                      <a:r>
                        <a:rPr lang="it-IT" dirty="0"/>
                        <a:t> </a:t>
                      </a:r>
                      <a:r>
                        <a:rPr lang="it-IT" dirty="0" err="1"/>
                        <a:t>denoising</a:t>
                      </a:r>
                      <a:endParaRPr lang="it-IT" dirty="0"/>
                    </a:p>
                    <a:p>
                      <a:pPr algn="ctr"/>
                      <a:r>
                        <a:rPr lang="it-IT" dirty="0" err="1"/>
                        <a:t>Average</a:t>
                      </a:r>
                      <a:r>
                        <a:rPr lang="it-IT" dirty="0"/>
                        <a:t> filters</a:t>
                      </a:r>
                    </a:p>
                  </a:txBody>
                  <a:tcPr anchor="ctr"/>
                </a:tc>
                <a:tc>
                  <a:txBody>
                    <a:bodyPr/>
                    <a:lstStyle/>
                    <a:p>
                      <a:pPr algn="ctr"/>
                      <a:r>
                        <a:rPr lang="it-IT" dirty="0"/>
                        <a:t>10s</a:t>
                      </a:r>
                    </a:p>
                  </a:txBody>
                  <a:tcPr anchor="ctr"/>
                </a:tc>
                <a:tc>
                  <a:txBody>
                    <a:bodyPr/>
                    <a:lstStyle/>
                    <a:p>
                      <a:pPr algn="ctr"/>
                      <a:r>
                        <a:rPr lang="it-IT" b="0" dirty="0"/>
                        <a:t>18</a:t>
                      </a:r>
                    </a:p>
                    <a:p>
                      <a:pPr algn="ctr"/>
                      <a:r>
                        <a:rPr lang="it-IT" b="0" dirty="0"/>
                        <a:t>Time,</a:t>
                      </a:r>
                    </a:p>
                    <a:p>
                      <a:pPr algn="ctr"/>
                      <a:r>
                        <a:rPr lang="it-IT" b="0" dirty="0"/>
                        <a:t>frequency</a:t>
                      </a:r>
                    </a:p>
                  </a:txBody>
                  <a:tcPr anchor="ctr"/>
                </a:tc>
                <a:tc>
                  <a:txBody>
                    <a:bodyPr/>
                    <a:lstStyle/>
                    <a:p>
                      <a:pPr algn="ctr"/>
                      <a:r>
                        <a:rPr lang="it-IT" dirty="0"/>
                        <a:t>RBF SVR</a:t>
                      </a:r>
                    </a:p>
                    <a:p>
                      <a:pPr algn="ctr"/>
                      <a:r>
                        <a:rPr lang="it-IT" dirty="0"/>
                        <a:t>80/0/20 split</a:t>
                      </a:r>
                    </a:p>
                  </a:txBody>
                  <a:tcPr anchor="ctr"/>
                </a:tc>
                <a:tc>
                  <a:txBody>
                    <a:bodyPr/>
                    <a:lstStyle/>
                    <a:p>
                      <a:pPr algn="ctr"/>
                      <a:r>
                        <a:rPr lang="it-IT" dirty="0"/>
                        <a:t>SBP MAE</a:t>
                      </a:r>
                    </a:p>
                    <a:p>
                      <a:pPr algn="ctr"/>
                      <a:r>
                        <a:rPr lang="it-IT" dirty="0"/>
                        <a:t>4.63 ± 7.43</a:t>
                      </a:r>
                    </a:p>
                    <a:p>
                      <a:pPr algn="ctr"/>
                      <a:r>
                        <a:rPr lang="it-IT" dirty="0"/>
                        <a:t>DBP MAE</a:t>
                      </a:r>
                    </a:p>
                    <a:p>
                      <a:pPr algn="ctr"/>
                      <a:r>
                        <a:rPr lang="it-IT" dirty="0"/>
                        <a:t>3.29 ± 5.09</a:t>
                      </a:r>
                    </a:p>
                  </a:txBody>
                  <a:tcPr anchor="ctr"/>
                </a:tc>
                <a:extLst>
                  <a:ext uri="{0D108BD9-81ED-4DB2-BD59-A6C34878D82A}">
                    <a16:rowId xmlns:a16="http://schemas.microsoft.com/office/drawing/2014/main" val="2701065278"/>
                  </a:ext>
                </a:extLst>
              </a:tr>
            </a:tbl>
          </a:graphicData>
        </a:graphic>
      </p:graphicFrame>
    </p:spTree>
    <p:extLst>
      <p:ext uri="{BB962C8B-B14F-4D97-AF65-F5344CB8AC3E}">
        <p14:creationId xmlns:p14="http://schemas.microsoft.com/office/powerpoint/2010/main" val="11151090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AC0838B-0D89-5CB2-484D-DFEAB78CBA62}"/>
              </a:ext>
            </a:extLst>
          </p:cNvPr>
          <p:cNvSpPr>
            <a:spLocks noGrp="1"/>
          </p:cNvSpPr>
          <p:nvPr>
            <p:ph type="sldNum" sz="quarter" idx="12"/>
          </p:nvPr>
        </p:nvSpPr>
        <p:spPr/>
        <p:txBody>
          <a:bodyPr/>
          <a:lstStyle/>
          <a:p>
            <a:fld id="{B6F15528-21DE-4FAA-801E-634DDDAF4B2B}" type="slidenum">
              <a:rPr lang="en-US" smtClean="0"/>
              <a:pPr/>
              <a:t>17</a:t>
            </a:fld>
            <a:endParaRPr lang="en-US" dirty="0"/>
          </a:p>
        </p:txBody>
      </p:sp>
      <p:sp>
        <p:nvSpPr>
          <p:cNvPr id="9" name="Segnaposto testo 8">
            <a:extLst>
              <a:ext uri="{FF2B5EF4-FFF2-40B4-BE49-F238E27FC236}">
                <a16:creationId xmlns:a16="http://schemas.microsoft.com/office/drawing/2014/main" id="{BCA4E4EC-C43B-2107-4B66-EBAD1E696EC6}"/>
              </a:ext>
            </a:extLst>
          </p:cNvPr>
          <p:cNvSpPr>
            <a:spLocks noGrp="1"/>
          </p:cNvSpPr>
          <p:nvPr>
            <p:ph type="body" sz="quarter" idx="17"/>
          </p:nvPr>
        </p:nvSpPr>
        <p:spPr/>
        <p:txBody>
          <a:bodyPr>
            <a:noAutofit/>
          </a:bodyPr>
          <a:lstStyle/>
          <a:p>
            <a:r>
              <a:rPr lang="en-GB" i="1" noProof="0" dirty="0"/>
              <a:t>State-of-art </a:t>
            </a:r>
            <a:r>
              <a:rPr lang="en-GB" noProof="0" dirty="0"/>
              <a:t>approaches</a:t>
            </a:r>
            <a:endParaRPr lang="en-GB" i="1" noProof="0" dirty="0"/>
          </a:p>
        </p:txBody>
      </p:sp>
      <p:sp>
        <p:nvSpPr>
          <p:cNvPr id="10" name="Segnaposto testo 9">
            <a:extLst>
              <a:ext uri="{FF2B5EF4-FFF2-40B4-BE49-F238E27FC236}">
                <a16:creationId xmlns:a16="http://schemas.microsoft.com/office/drawing/2014/main" id="{C9D6C4AD-8BD0-69B4-00DE-402827DC4780}"/>
              </a:ext>
            </a:extLst>
          </p:cNvPr>
          <p:cNvSpPr>
            <a:spLocks noGrp="1"/>
          </p:cNvSpPr>
          <p:nvPr>
            <p:ph type="body" sz="quarter" idx="18"/>
          </p:nvPr>
        </p:nvSpPr>
        <p:spPr/>
        <p:txBody>
          <a:bodyPr/>
          <a:lstStyle/>
          <a:p>
            <a:r>
              <a:rPr lang="en-GB" noProof="0" dirty="0"/>
              <a:t>2</a:t>
            </a:r>
          </a:p>
        </p:txBody>
      </p:sp>
      <p:sp>
        <p:nvSpPr>
          <p:cNvPr id="11" name="Segnaposto testo 10">
            <a:extLst>
              <a:ext uri="{FF2B5EF4-FFF2-40B4-BE49-F238E27FC236}">
                <a16:creationId xmlns:a16="http://schemas.microsoft.com/office/drawing/2014/main" id="{3D757021-14A2-839C-1F83-814B1B302ACF}"/>
              </a:ext>
            </a:extLst>
          </p:cNvPr>
          <p:cNvSpPr>
            <a:spLocks noGrp="1"/>
          </p:cNvSpPr>
          <p:nvPr>
            <p:ph type="body" sz="quarter" idx="19"/>
          </p:nvPr>
        </p:nvSpPr>
        <p:spPr/>
        <p:txBody>
          <a:bodyPr/>
          <a:lstStyle/>
          <a:p>
            <a:r>
              <a:rPr lang="en-GB" i="1" noProof="0" dirty="0"/>
              <a:t>State-of-art </a:t>
            </a:r>
            <a:r>
              <a:rPr lang="en-GB" noProof="0" dirty="0"/>
              <a:t>summary</a:t>
            </a:r>
            <a:endParaRPr lang="en-GB" i="1" noProof="0" dirty="0"/>
          </a:p>
        </p:txBody>
      </p:sp>
      <p:graphicFrame>
        <p:nvGraphicFramePr>
          <p:cNvPr id="13" name="Tabella 12">
            <a:extLst>
              <a:ext uri="{FF2B5EF4-FFF2-40B4-BE49-F238E27FC236}">
                <a16:creationId xmlns:a16="http://schemas.microsoft.com/office/drawing/2014/main" id="{FFF177B7-78DC-3E4B-04C5-3F83369D111B}"/>
              </a:ext>
            </a:extLst>
          </p:cNvPr>
          <p:cNvGraphicFramePr>
            <a:graphicFrameLocks noGrp="1"/>
          </p:cNvGraphicFramePr>
          <p:nvPr>
            <p:extLst>
              <p:ext uri="{D42A27DB-BD31-4B8C-83A1-F6EECF244321}">
                <p14:modId xmlns:p14="http://schemas.microsoft.com/office/powerpoint/2010/main" val="3829001921"/>
              </p:ext>
            </p:extLst>
          </p:nvPr>
        </p:nvGraphicFramePr>
        <p:xfrm>
          <a:off x="1054100" y="2355727"/>
          <a:ext cx="15863888" cy="6597773"/>
        </p:xfrm>
        <a:graphic>
          <a:graphicData uri="http://schemas.openxmlformats.org/drawingml/2006/table">
            <a:tbl>
              <a:tblPr firstRow="1" bandRow="1">
                <a:tableStyleId>{3B4B98B0-60AC-42C2-AFA5-B58CD77FA1E5}</a:tableStyleId>
              </a:tblPr>
              <a:tblGrid>
                <a:gridCol w="774700">
                  <a:extLst>
                    <a:ext uri="{9D8B030D-6E8A-4147-A177-3AD203B41FA5}">
                      <a16:colId xmlns:a16="http://schemas.microsoft.com/office/drawing/2014/main" val="3066420814"/>
                    </a:ext>
                  </a:extLst>
                </a:gridCol>
                <a:gridCol w="2781895">
                  <a:extLst>
                    <a:ext uri="{9D8B030D-6E8A-4147-A177-3AD203B41FA5}">
                      <a16:colId xmlns:a16="http://schemas.microsoft.com/office/drawing/2014/main" val="4143985960"/>
                    </a:ext>
                  </a:extLst>
                </a:gridCol>
                <a:gridCol w="1637705">
                  <a:extLst>
                    <a:ext uri="{9D8B030D-6E8A-4147-A177-3AD203B41FA5}">
                      <a16:colId xmlns:a16="http://schemas.microsoft.com/office/drawing/2014/main" val="3993721048"/>
                    </a:ext>
                  </a:extLst>
                </a:gridCol>
                <a:gridCol w="3210276">
                  <a:extLst>
                    <a:ext uri="{9D8B030D-6E8A-4147-A177-3AD203B41FA5}">
                      <a16:colId xmlns:a16="http://schemas.microsoft.com/office/drawing/2014/main" val="3142902870"/>
                    </a:ext>
                  </a:extLst>
                </a:gridCol>
                <a:gridCol w="1329108">
                  <a:extLst>
                    <a:ext uri="{9D8B030D-6E8A-4147-A177-3AD203B41FA5}">
                      <a16:colId xmlns:a16="http://schemas.microsoft.com/office/drawing/2014/main" val="2426500434"/>
                    </a:ext>
                  </a:extLst>
                </a:gridCol>
                <a:gridCol w="2111948">
                  <a:extLst>
                    <a:ext uri="{9D8B030D-6E8A-4147-A177-3AD203B41FA5}">
                      <a16:colId xmlns:a16="http://schemas.microsoft.com/office/drawing/2014/main" val="4227267152"/>
                    </a:ext>
                  </a:extLst>
                </a:gridCol>
                <a:gridCol w="2023054">
                  <a:extLst>
                    <a:ext uri="{9D8B030D-6E8A-4147-A177-3AD203B41FA5}">
                      <a16:colId xmlns:a16="http://schemas.microsoft.com/office/drawing/2014/main" val="2558761062"/>
                    </a:ext>
                  </a:extLst>
                </a:gridCol>
                <a:gridCol w="1995202">
                  <a:extLst>
                    <a:ext uri="{9D8B030D-6E8A-4147-A177-3AD203B41FA5}">
                      <a16:colId xmlns:a16="http://schemas.microsoft.com/office/drawing/2014/main" val="1204250471"/>
                    </a:ext>
                  </a:extLst>
                </a:gridCol>
              </a:tblGrid>
              <a:tr h="371348">
                <a:tc>
                  <a:txBody>
                    <a:bodyPr/>
                    <a:lstStyle/>
                    <a:p>
                      <a:pPr algn="ctr"/>
                      <a:endParaRPr lang="it-IT" dirty="0"/>
                    </a:p>
                  </a:txBody>
                  <a:tcPr anchor="ctr"/>
                </a:tc>
                <a:tc>
                  <a:txBody>
                    <a:bodyPr/>
                    <a:lstStyle/>
                    <a:p>
                      <a:pPr algn="ctr"/>
                      <a:r>
                        <a:rPr lang="it-IT" dirty="0"/>
                        <a:t>Dataset</a:t>
                      </a:r>
                    </a:p>
                  </a:txBody>
                  <a:tcPr anchor="ctr"/>
                </a:tc>
                <a:tc>
                  <a:txBody>
                    <a:bodyPr/>
                    <a:lstStyle/>
                    <a:p>
                      <a:pPr algn="ctr"/>
                      <a:r>
                        <a:rPr lang="en-GB" noProof="0" dirty="0"/>
                        <a:t>Sensors</a:t>
                      </a:r>
                    </a:p>
                  </a:txBody>
                  <a:tcPr anchor="ctr"/>
                </a:tc>
                <a:tc>
                  <a:txBody>
                    <a:bodyPr/>
                    <a:lstStyle/>
                    <a:p>
                      <a:pPr algn="ctr"/>
                      <a:r>
                        <a:rPr lang="it-IT" dirty="0" err="1"/>
                        <a:t>Preprocessing</a:t>
                      </a:r>
                      <a:endParaRPr lang="it-IT" dirty="0"/>
                    </a:p>
                  </a:txBody>
                  <a:tcPr anchor="ctr"/>
                </a:tc>
                <a:tc>
                  <a:txBody>
                    <a:bodyPr/>
                    <a:lstStyle/>
                    <a:p>
                      <a:pPr algn="ctr"/>
                      <a:r>
                        <a:rPr lang="it-IT" dirty="0" err="1"/>
                        <a:t>Segment</a:t>
                      </a:r>
                      <a:endParaRPr lang="it-IT" dirty="0"/>
                    </a:p>
                  </a:txBody>
                  <a:tcPr anchor="ctr"/>
                </a:tc>
                <a:tc>
                  <a:txBody>
                    <a:bodyPr/>
                    <a:lstStyle/>
                    <a:p>
                      <a:pPr algn="ctr"/>
                      <a:r>
                        <a:rPr lang="it-IT" dirty="0"/>
                        <a:t>Features</a:t>
                      </a:r>
                    </a:p>
                  </a:txBody>
                  <a:tcPr anchor="ctr"/>
                </a:tc>
                <a:tc>
                  <a:txBody>
                    <a:bodyPr/>
                    <a:lstStyle/>
                    <a:p>
                      <a:pPr algn="ctr"/>
                      <a:r>
                        <a:rPr lang="it-IT" dirty="0"/>
                        <a:t>Models</a:t>
                      </a:r>
                    </a:p>
                  </a:txBody>
                  <a:tcPr anchor="ctr"/>
                </a:tc>
                <a:tc>
                  <a:txBody>
                    <a:bodyPr/>
                    <a:lstStyle/>
                    <a:p>
                      <a:pPr algn="ctr"/>
                      <a:r>
                        <a:rPr lang="it-IT" dirty="0" err="1"/>
                        <a:t>Errors</a:t>
                      </a:r>
                      <a:endParaRPr lang="it-IT" dirty="0"/>
                    </a:p>
                  </a:txBody>
                  <a:tcPr anchor="ctr"/>
                </a:tc>
                <a:extLst>
                  <a:ext uri="{0D108BD9-81ED-4DB2-BD59-A6C34878D82A}">
                    <a16:rowId xmlns:a16="http://schemas.microsoft.com/office/drawing/2014/main" val="3827429474"/>
                  </a:ext>
                </a:extLst>
              </a:tr>
              <a:tr h="1465041">
                <a:tc>
                  <a:txBody>
                    <a:bodyPr/>
                    <a:lstStyle/>
                    <a:p>
                      <a:pPr algn="ctr"/>
                      <a:r>
                        <a:rPr lang="en-GB" noProof="0" dirty="0"/>
                        <a:t>[8]</a:t>
                      </a:r>
                    </a:p>
                  </a:txBody>
                  <a:tcPr anchor="ctr"/>
                </a:tc>
                <a:tc>
                  <a:txBody>
                    <a:bodyPr/>
                    <a:lstStyle/>
                    <a:p>
                      <a:pPr algn="ctr"/>
                      <a:r>
                        <a:rPr lang="en-GB" noProof="0" dirty="0"/>
                        <a:t>MIMIC-II</a:t>
                      </a:r>
                    </a:p>
                    <a:p>
                      <a:pPr algn="ctr"/>
                      <a:r>
                        <a:rPr lang="en-GB" noProof="0" dirty="0"/>
                        <a:t>- patients</a:t>
                      </a:r>
                    </a:p>
                    <a:p>
                      <a:pPr algn="ctr"/>
                      <a:r>
                        <a:rPr lang="en-GB" noProof="0" dirty="0"/>
                        <a:t>500 waveforms</a:t>
                      </a:r>
                    </a:p>
                  </a:txBody>
                  <a:tcPr anchor="ctr"/>
                </a:tc>
                <a:tc>
                  <a:txBody>
                    <a:bodyPr/>
                    <a:lstStyle/>
                    <a:p>
                      <a:pPr algn="ctr"/>
                      <a:r>
                        <a:rPr lang="en-GB" noProof="0" dirty="0"/>
                        <a:t>None</a:t>
                      </a:r>
                    </a:p>
                  </a:txBody>
                  <a:tcPr anchor="ctr"/>
                </a:tc>
                <a:tc>
                  <a:txBody>
                    <a:bodyPr/>
                    <a:lstStyle/>
                    <a:p>
                      <a:pPr algn="ctr"/>
                      <a:r>
                        <a:rPr lang="en-GB" noProof="0" dirty="0" err="1"/>
                        <a:t>Savitzky-Golay</a:t>
                      </a:r>
                      <a:r>
                        <a:rPr lang="en-GB" noProof="0" dirty="0"/>
                        <a:t> filter,</a:t>
                      </a:r>
                    </a:p>
                    <a:p>
                      <a:pPr algn="ctr"/>
                      <a:r>
                        <a:rPr lang="en-GB" noProof="0" dirty="0"/>
                        <a:t>Min-max normalization,</a:t>
                      </a:r>
                    </a:p>
                    <a:p>
                      <a:pPr algn="ctr"/>
                      <a:r>
                        <a:rPr lang="en-GB" noProof="0" dirty="0"/>
                        <a:t>ABP/PPG synchronization</a:t>
                      </a:r>
                    </a:p>
                  </a:txBody>
                  <a:tcPr anchor="ctr"/>
                </a:tc>
                <a:tc>
                  <a:txBody>
                    <a:bodyPr/>
                    <a:lstStyle/>
                    <a:p>
                      <a:pPr algn="ctr"/>
                      <a:r>
                        <a:rPr lang="en-GB" noProof="0" dirty="0"/>
                        <a:t>7s</a:t>
                      </a:r>
                    </a:p>
                  </a:txBody>
                  <a:tcPr anchor="ctr"/>
                </a:tc>
                <a:tc>
                  <a:txBody>
                    <a:bodyPr/>
                    <a:lstStyle/>
                    <a:p>
                      <a:pPr algn="ctr"/>
                      <a:r>
                        <a:rPr lang="en-GB" b="0" noProof="0" dirty="0"/>
                        <a:t>22</a:t>
                      </a:r>
                    </a:p>
                    <a:p>
                      <a:pPr algn="ctr"/>
                      <a:r>
                        <a:rPr lang="en-GB" b="0" noProof="0" dirty="0"/>
                        <a:t>Time, frequency</a:t>
                      </a:r>
                    </a:p>
                    <a:p>
                      <a:pPr algn="ctr"/>
                      <a:endParaRPr lang="en-GB" b="0" noProof="0" dirty="0"/>
                    </a:p>
                    <a:p>
                      <a:pPr algn="ctr"/>
                      <a:r>
                        <a:rPr lang="en-GB" b="0" noProof="0" dirty="0"/>
                        <a:t>Min-max normalization</a:t>
                      </a:r>
                      <a:endParaRPr lang="en-GB" b="1" noProof="0" dirty="0">
                        <a:solidFill>
                          <a:srgbClr val="C00000"/>
                        </a:solidFill>
                      </a:endParaRPr>
                    </a:p>
                  </a:txBody>
                  <a:tcPr anchor="ctr"/>
                </a:tc>
                <a:tc>
                  <a:txBody>
                    <a:bodyPr/>
                    <a:lstStyle/>
                    <a:p>
                      <a:pPr algn="ctr"/>
                      <a:r>
                        <a:rPr lang="en-GB" noProof="0" dirty="0"/>
                        <a:t>GRU RNN</a:t>
                      </a:r>
                    </a:p>
                    <a:p>
                      <a:pPr algn="ctr"/>
                      <a:r>
                        <a:rPr lang="en-GB" noProof="0" dirty="0"/>
                        <a:t>60/20/20 split</a:t>
                      </a:r>
                    </a:p>
                  </a:txBody>
                  <a:tcPr anchor="ctr"/>
                </a:tc>
                <a:tc>
                  <a:txBody>
                    <a:bodyPr/>
                    <a:lstStyle/>
                    <a:p>
                      <a:pPr algn="ctr"/>
                      <a:r>
                        <a:rPr lang="en-GB" noProof="0" dirty="0"/>
                        <a:t>SBP MAE</a:t>
                      </a:r>
                    </a:p>
                    <a:p>
                      <a:pPr algn="ctr"/>
                      <a:r>
                        <a:rPr lang="en-GB" noProof="0" dirty="0"/>
                        <a:t>2.58 ± 3.35</a:t>
                      </a:r>
                    </a:p>
                    <a:p>
                      <a:pPr algn="ctr"/>
                      <a:r>
                        <a:rPr lang="en-GB" noProof="0" dirty="0"/>
                        <a:t>MBP MAE</a:t>
                      </a:r>
                    </a:p>
                    <a:p>
                      <a:pPr algn="ctr"/>
                      <a:r>
                        <a:rPr lang="en-GB" noProof="0" dirty="0"/>
                        <a:t>1.26 ± 1.63</a:t>
                      </a:r>
                    </a:p>
                  </a:txBody>
                  <a:tcPr anchor="ctr"/>
                </a:tc>
                <a:extLst>
                  <a:ext uri="{0D108BD9-81ED-4DB2-BD59-A6C34878D82A}">
                    <a16:rowId xmlns:a16="http://schemas.microsoft.com/office/drawing/2014/main" val="2029964732"/>
                  </a:ext>
                </a:extLst>
              </a:tr>
              <a:tr h="1190346">
                <a:tc>
                  <a:txBody>
                    <a:bodyPr/>
                    <a:lstStyle/>
                    <a:p>
                      <a:pPr algn="ctr"/>
                      <a:r>
                        <a:rPr lang="en-GB" noProof="0" dirty="0"/>
                        <a:t>[10]</a:t>
                      </a:r>
                    </a:p>
                  </a:txBody>
                  <a:tcPr anchor="ctr"/>
                </a:tc>
                <a:tc>
                  <a:txBody>
                    <a:bodyPr/>
                    <a:lstStyle/>
                    <a:p>
                      <a:pPr algn="ctr"/>
                      <a:r>
                        <a:rPr lang="en-GB" noProof="0" dirty="0"/>
                        <a:t>Self-made</a:t>
                      </a:r>
                    </a:p>
                    <a:p>
                      <a:pPr algn="ctr"/>
                      <a:r>
                        <a:rPr lang="en-GB" noProof="0" dirty="0"/>
                        <a:t>65 patients</a:t>
                      </a:r>
                    </a:p>
                    <a:p>
                      <a:pPr algn="ctr"/>
                      <a:r>
                        <a:rPr lang="en-GB" noProof="0" dirty="0"/>
                        <a:t>78 waveforms</a:t>
                      </a:r>
                    </a:p>
                  </a:txBody>
                  <a:tcPr anchor="ctr"/>
                </a:tc>
                <a:tc>
                  <a:txBody>
                    <a:bodyPr/>
                    <a:lstStyle/>
                    <a:p>
                      <a:pPr algn="ctr"/>
                      <a:r>
                        <a:rPr lang="en-GB" noProof="0" dirty="0"/>
                        <a:t>Phone camera,</a:t>
                      </a:r>
                    </a:p>
                    <a:p>
                      <a:pPr algn="ctr"/>
                      <a:r>
                        <a:rPr lang="en-GB" noProof="0" dirty="0" err="1"/>
                        <a:t>Oxymeter</a:t>
                      </a:r>
                      <a:r>
                        <a:rPr lang="en-GB" noProof="0" dirty="0"/>
                        <a:t> </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noProof="0" dirty="0"/>
                        <a:t>DWT transform</a:t>
                      </a:r>
                    </a:p>
                  </a:txBody>
                  <a:tcPr anchor="ctr"/>
                </a:tc>
                <a:tc>
                  <a:txBody>
                    <a:bodyPr/>
                    <a:lstStyle/>
                    <a:p>
                      <a:pPr algn="ctr"/>
                      <a:r>
                        <a:rPr lang="en-GB" noProof="0" dirty="0"/>
                        <a:t>-</a:t>
                      </a:r>
                    </a:p>
                  </a:txBody>
                  <a:tcPr anchor="ctr"/>
                </a:tc>
                <a:tc>
                  <a:txBody>
                    <a:bodyPr/>
                    <a:lstStyle/>
                    <a:p>
                      <a:pPr algn="ctr"/>
                      <a:r>
                        <a:rPr lang="en-GB" b="0" noProof="0" dirty="0">
                          <a:solidFill>
                            <a:schemeClr val="tx1"/>
                          </a:solidFill>
                        </a:rPr>
                        <a:t>12 (SBP), 21 (DBP)</a:t>
                      </a:r>
                    </a:p>
                    <a:p>
                      <a:pPr algn="ctr"/>
                      <a:r>
                        <a:rPr lang="en-GB" b="0" noProof="0" dirty="0">
                          <a:solidFill>
                            <a:schemeClr val="tx1"/>
                          </a:solidFill>
                        </a:rPr>
                        <a:t>Gender,</a:t>
                      </a:r>
                    </a:p>
                    <a:p>
                      <a:pPr algn="ctr"/>
                      <a:r>
                        <a:rPr lang="en-GB" b="0" noProof="0" dirty="0">
                          <a:solidFill>
                            <a:schemeClr val="tx1"/>
                          </a:solidFill>
                        </a:rPr>
                        <a:t>DWT coefficients</a:t>
                      </a:r>
                    </a:p>
                  </a:txBody>
                  <a:tcPr anchor="ctr"/>
                </a:tc>
                <a:tc>
                  <a:txBody>
                    <a:bodyPr/>
                    <a:lstStyle/>
                    <a:p>
                      <a:pPr algn="ctr"/>
                      <a:r>
                        <a:rPr lang="en-GB" noProof="0" dirty="0"/>
                        <a:t>RBF SVR</a:t>
                      </a:r>
                    </a:p>
                    <a:p>
                      <a:pPr algn="ctr"/>
                      <a:r>
                        <a:rPr lang="en-GB" noProof="0" dirty="0"/>
                        <a:t>-/-/- split</a:t>
                      </a:r>
                    </a:p>
                  </a:txBody>
                  <a:tcPr anchor="ctr"/>
                </a:tc>
                <a:tc>
                  <a:txBody>
                    <a:bodyPr/>
                    <a:lstStyle/>
                    <a:p>
                      <a:pPr algn="ctr"/>
                      <a:r>
                        <a:rPr lang="en-GB" noProof="0" dirty="0"/>
                        <a:t>SBP MAE</a:t>
                      </a:r>
                    </a:p>
                    <a:p>
                      <a:pPr algn="ctr"/>
                      <a:r>
                        <a:rPr lang="en-GB" noProof="0" dirty="0"/>
                        <a:t>4.9 ± 4.9</a:t>
                      </a:r>
                    </a:p>
                    <a:p>
                      <a:pPr algn="ctr"/>
                      <a:r>
                        <a:rPr lang="en-GB" noProof="0" dirty="0"/>
                        <a:t>DBP MAE</a:t>
                      </a:r>
                    </a:p>
                    <a:p>
                      <a:pPr algn="ctr"/>
                      <a:r>
                        <a:rPr lang="en-GB" noProof="0" dirty="0"/>
                        <a:t>4.3 ± 3.7</a:t>
                      </a:r>
                    </a:p>
                  </a:txBody>
                  <a:tcPr anchor="ctr"/>
                </a:tc>
                <a:extLst>
                  <a:ext uri="{0D108BD9-81ED-4DB2-BD59-A6C34878D82A}">
                    <a16:rowId xmlns:a16="http://schemas.microsoft.com/office/drawing/2014/main" val="1280378522"/>
                  </a:ext>
                </a:extLst>
              </a:tr>
              <a:tr h="1190346">
                <a:tc>
                  <a:txBody>
                    <a:bodyPr/>
                    <a:lstStyle/>
                    <a:p>
                      <a:pPr algn="ctr"/>
                      <a:r>
                        <a:rPr lang="en-GB" noProof="0" dirty="0"/>
                        <a:t>[11] </a:t>
                      </a:r>
                    </a:p>
                  </a:txBody>
                  <a:tcPr anchor="ctr"/>
                </a:tc>
                <a:tc>
                  <a:txBody>
                    <a:bodyPr/>
                    <a:lstStyle/>
                    <a:p>
                      <a:pPr algn="ctr"/>
                      <a:r>
                        <a:rPr lang="en-GB" noProof="0" dirty="0"/>
                        <a:t>MIMIC-II</a:t>
                      </a:r>
                    </a:p>
                    <a:p>
                      <a:pPr algn="ctr"/>
                      <a:r>
                        <a:rPr lang="en-GB" noProof="0" dirty="0"/>
                        <a:t>125 Hz</a:t>
                      </a:r>
                    </a:p>
                    <a:p>
                      <a:pPr algn="ctr"/>
                      <a:r>
                        <a:rPr lang="en-GB" noProof="0" dirty="0"/>
                        <a:t>- patients</a:t>
                      </a:r>
                    </a:p>
                    <a:p>
                      <a:pPr algn="ctr"/>
                      <a:r>
                        <a:rPr lang="en-GB" noProof="0" dirty="0"/>
                        <a:t>3000 waveforms</a:t>
                      </a:r>
                    </a:p>
                  </a:txBody>
                  <a:tcPr anchor="ctr"/>
                </a:tc>
                <a:tc>
                  <a:txBody>
                    <a:bodyPr/>
                    <a:lstStyle/>
                    <a:p>
                      <a:pPr algn="ctr"/>
                      <a:r>
                        <a:rPr lang="en-GB" noProof="0" dirty="0"/>
                        <a:t>phone sensor</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noProof="0" dirty="0"/>
                        <a:t>No filtering specified</a:t>
                      </a:r>
                    </a:p>
                  </a:txBody>
                  <a:tcPr anchor="ctr"/>
                </a:tc>
                <a:tc>
                  <a:txBody>
                    <a:bodyPr/>
                    <a:lstStyle/>
                    <a:p>
                      <a:pPr algn="ctr"/>
                      <a:r>
                        <a:rPr lang="en-GB" noProof="0" dirty="0"/>
                        <a:t>-</a:t>
                      </a:r>
                    </a:p>
                  </a:txBody>
                  <a:tcPr anchor="ctr"/>
                </a:tc>
                <a:tc>
                  <a:txBody>
                    <a:bodyPr/>
                    <a:lstStyle/>
                    <a:p>
                      <a:pPr algn="ctr"/>
                      <a:r>
                        <a:rPr lang="en-GB" b="0" noProof="0" dirty="0">
                          <a:solidFill>
                            <a:schemeClr val="tx1"/>
                          </a:solidFill>
                        </a:rPr>
                        <a:t>46</a:t>
                      </a:r>
                    </a:p>
                    <a:p>
                      <a:pPr algn="ctr"/>
                      <a:r>
                        <a:rPr lang="en-GB" b="0" noProof="0" dirty="0">
                          <a:solidFill>
                            <a:schemeClr val="tx1"/>
                          </a:solidFill>
                        </a:rPr>
                        <a:t>Time,</a:t>
                      </a:r>
                    </a:p>
                    <a:p>
                      <a:pPr algn="ctr"/>
                      <a:r>
                        <a:rPr lang="en-GB" b="0" noProof="0" dirty="0">
                          <a:solidFill>
                            <a:schemeClr val="tx1"/>
                          </a:solidFill>
                        </a:rPr>
                        <a:t>Frequency,</a:t>
                      </a:r>
                    </a:p>
                    <a:p>
                      <a:pPr algn="ctr"/>
                      <a:r>
                        <a:rPr lang="en-GB" b="0" noProof="0" dirty="0">
                          <a:solidFill>
                            <a:schemeClr val="tx1"/>
                          </a:solidFill>
                        </a:rPr>
                        <a:t>derivatives</a:t>
                      </a:r>
                    </a:p>
                  </a:txBody>
                  <a:tcPr anchor="ctr"/>
                </a:tc>
                <a:tc>
                  <a:txBody>
                    <a:bodyPr/>
                    <a:lstStyle/>
                    <a:p>
                      <a:pPr algn="ctr"/>
                      <a:r>
                        <a:rPr lang="en-GB" noProof="0" dirty="0"/>
                        <a:t>ANN regressor</a:t>
                      </a:r>
                    </a:p>
                    <a:p>
                      <a:pPr algn="ctr"/>
                      <a:r>
                        <a:rPr lang="en-GB" noProof="0" dirty="0"/>
                        <a:t>80/0/20 split</a:t>
                      </a:r>
                    </a:p>
                  </a:txBody>
                  <a:tcPr anchor="ctr"/>
                </a:tc>
                <a:tc>
                  <a:txBody>
                    <a:bodyPr/>
                    <a:lstStyle/>
                    <a:p>
                      <a:pPr algn="ctr"/>
                      <a:r>
                        <a:rPr lang="en-GB" noProof="0" dirty="0"/>
                        <a:t>SBP MAE</a:t>
                      </a:r>
                    </a:p>
                    <a:p>
                      <a:pPr algn="ctr"/>
                      <a:r>
                        <a:rPr lang="en-GB" noProof="0" dirty="0"/>
                        <a:t>4.47 ± 6.85</a:t>
                      </a:r>
                    </a:p>
                    <a:p>
                      <a:pPr algn="ctr"/>
                      <a:r>
                        <a:rPr lang="en-GB" noProof="0" dirty="0"/>
                        <a:t>DBP MAE</a:t>
                      </a:r>
                    </a:p>
                    <a:p>
                      <a:pPr algn="ctr"/>
                      <a:r>
                        <a:rPr lang="en-GB" noProof="0" dirty="0"/>
                        <a:t>3.21 ± 4.72</a:t>
                      </a:r>
                    </a:p>
                  </a:txBody>
                  <a:tcPr anchor="ctr"/>
                </a:tc>
                <a:extLst>
                  <a:ext uri="{0D108BD9-81ED-4DB2-BD59-A6C34878D82A}">
                    <a16:rowId xmlns:a16="http://schemas.microsoft.com/office/drawing/2014/main" val="571789617"/>
                  </a:ext>
                </a:extLst>
              </a:tr>
              <a:tr h="1190346">
                <a:tc>
                  <a:txBody>
                    <a:bodyPr/>
                    <a:lstStyle/>
                    <a:p>
                      <a:pPr algn="ctr"/>
                      <a:r>
                        <a:rPr lang="en-GB" noProof="0" dirty="0"/>
                        <a:t>[13]</a:t>
                      </a:r>
                    </a:p>
                  </a:txBody>
                  <a:tcPr anchor="ctr"/>
                </a:tc>
                <a:tc>
                  <a:txBody>
                    <a:bodyPr/>
                    <a:lstStyle/>
                    <a:p>
                      <a:pPr algn="ctr"/>
                      <a:r>
                        <a:rPr lang="en-GB" noProof="0" dirty="0"/>
                        <a:t>MIMIC-II – 125 Hz</a:t>
                      </a:r>
                    </a:p>
                    <a:p>
                      <a:pPr algn="ctr"/>
                      <a:r>
                        <a:rPr lang="en-GB" noProof="0" dirty="0"/>
                        <a:t>- patients</a:t>
                      </a:r>
                    </a:p>
                    <a:p>
                      <a:pPr algn="ctr"/>
                      <a:r>
                        <a:rPr lang="en-GB" noProof="0" dirty="0"/>
                        <a:t>910 waveforms</a:t>
                      </a:r>
                    </a:p>
                  </a:txBody>
                  <a:tcPr anchor="ctr"/>
                </a:tc>
                <a:tc>
                  <a:txBody>
                    <a:bodyPr/>
                    <a:lstStyle/>
                    <a:p>
                      <a:pPr algn="ctr"/>
                      <a:r>
                        <a:rPr lang="en-GB" noProof="0" dirty="0"/>
                        <a:t>None</a:t>
                      </a:r>
                    </a:p>
                  </a:txBody>
                  <a:tcPr anchor="ctr"/>
                </a:tc>
                <a:tc>
                  <a:txBody>
                    <a:bodyPr/>
                    <a:lstStyle/>
                    <a:p>
                      <a:pPr algn="ctr"/>
                      <a:r>
                        <a:rPr lang="en-GB" noProof="0" dirty="0"/>
                        <a:t>LP filter</a:t>
                      </a:r>
                    </a:p>
                    <a:p>
                      <a:pPr algn="ctr"/>
                      <a:r>
                        <a:rPr lang="en-GB" noProof="0" dirty="0"/>
                        <a:t>(cutoff not specified)</a:t>
                      </a:r>
                    </a:p>
                  </a:txBody>
                  <a:tcPr anchor="ctr"/>
                </a:tc>
                <a:tc>
                  <a:txBody>
                    <a:bodyPr/>
                    <a:lstStyle/>
                    <a:p>
                      <a:pPr algn="ctr"/>
                      <a:r>
                        <a:rPr lang="en-GB" noProof="0" dirty="0"/>
                        <a:t>-</a:t>
                      </a:r>
                    </a:p>
                  </a:txBody>
                  <a:tcPr anchor="ctr"/>
                </a:tc>
                <a:tc>
                  <a:txBody>
                    <a:bodyPr/>
                    <a:lstStyle/>
                    <a:p>
                      <a:pPr algn="ctr"/>
                      <a:r>
                        <a:rPr lang="en-GB" b="0" noProof="0" dirty="0"/>
                        <a:t>35</a:t>
                      </a:r>
                    </a:p>
                    <a:p>
                      <a:pPr algn="ctr"/>
                      <a:r>
                        <a:rPr lang="en-GB" b="0" noProof="0" dirty="0"/>
                        <a:t>Time,</a:t>
                      </a:r>
                    </a:p>
                    <a:p>
                      <a:pPr algn="ctr"/>
                      <a:r>
                        <a:rPr lang="en-GB" b="0" noProof="0" dirty="0"/>
                        <a:t>derivatives</a:t>
                      </a:r>
                    </a:p>
                  </a:txBody>
                  <a:tcPr anchor="ctr"/>
                </a:tc>
                <a:tc>
                  <a:txBody>
                    <a:bodyPr/>
                    <a:lstStyle/>
                    <a:p>
                      <a:pPr algn="ctr"/>
                      <a:r>
                        <a:rPr lang="en-GB" noProof="0" dirty="0"/>
                        <a:t>Non-linear SVR</a:t>
                      </a:r>
                    </a:p>
                    <a:p>
                      <a:pPr algn="ctr"/>
                      <a:r>
                        <a:rPr lang="en-GB" noProof="0" dirty="0"/>
                        <a:t>70/0/30 split</a:t>
                      </a:r>
                    </a:p>
                  </a:txBody>
                  <a:tcPr anchor="ctr"/>
                </a:tc>
                <a:tc>
                  <a:txBody>
                    <a:bodyPr/>
                    <a:lstStyle/>
                    <a:p>
                      <a:pPr algn="ctr"/>
                      <a:r>
                        <a:rPr lang="en-GB" noProof="0" dirty="0"/>
                        <a:t>SBP MAE</a:t>
                      </a:r>
                    </a:p>
                    <a:p>
                      <a:pPr algn="ctr"/>
                      <a:r>
                        <a:rPr lang="en-GB" noProof="0" dirty="0"/>
                        <a:t>8.54 ± 10.9</a:t>
                      </a:r>
                    </a:p>
                    <a:p>
                      <a:pPr algn="ctr"/>
                      <a:r>
                        <a:rPr lang="en-GB" noProof="0" dirty="0"/>
                        <a:t>DBP MAE</a:t>
                      </a:r>
                    </a:p>
                    <a:p>
                      <a:pPr algn="ctr"/>
                      <a:r>
                        <a:rPr lang="en-GB" noProof="0" dirty="0"/>
                        <a:t>4.34 ± 5.8</a:t>
                      </a:r>
                    </a:p>
                  </a:txBody>
                  <a:tcPr anchor="ctr"/>
                </a:tc>
                <a:extLst>
                  <a:ext uri="{0D108BD9-81ED-4DB2-BD59-A6C34878D82A}">
                    <a16:rowId xmlns:a16="http://schemas.microsoft.com/office/drawing/2014/main" val="849169217"/>
                  </a:ext>
                </a:extLst>
              </a:tr>
              <a:tr h="1190346">
                <a:tc>
                  <a:txBody>
                    <a:bodyPr/>
                    <a:lstStyle/>
                    <a:p>
                      <a:pPr algn="ctr"/>
                      <a:r>
                        <a:rPr lang="en-GB" noProof="0" dirty="0"/>
                        <a:t>[15]</a:t>
                      </a:r>
                    </a:p>
                  </a:txBody>
                  <a:tcPr anchor="ctr"/>
                </a:tc>
                <a:tc>
                  <a:txBody>
                    <a:bodyPr/>
                    <a:lstStyle/>
                    <a:p>
                      <a:pPr algn="ctr"/>
                      <a:r>
                        <a:rPr lang="en-GB" noProof="0" dirty="0"/>
                        <a:t>Unknown</a:t>
                      </a:r>
                    </a:p>
                    <a:p>
                      <a:pPr marL="285750" indent="-285750" algn="ctr">
                        <a:buFontTx/>
                        <a:buChar char="-"/>
                      </a:pPr>
                      <a:r>
                        <a:rPr lang="en-GB" noProof="0" dirty="0"/>
                        <a:t>Patients</a:t>
                      </a:r>
                    </a:p>
                    <a:p>
                      <a:pPr algn="ctr"/>
                      <a:r>
                        <a:rPr lang="en-GB" noProof="0" dirty="0"/>
                        <a:t>40 waveforms</a:t>
                      </a:r>
                    </a:p>
                  </a:txBody>
                  <a:tcPr anchor="ctr"/>
                </a:tc>
                <a:tc>
                  <a:txBody>
                    <a:bodyPr/>
                    <a:lstStyle/>
                    <a:p>
                      <a:pPr algn="ctr"/>
                      <a:r>
                        <a:rPr lang="en-GB" noProof="0" dirty="0"/>
                        <a:t>-</a:t>
                      </a:r>
                    </a:p>
                  </a:txBody>
                  <a:tcPr anchor="ctr"/>
                </a:tc>
                <a:tc>
                  <a:txBody>
                    <a:bodyPr/>
                    <a:lstStyle/>
                    <a:p>
                      <a:pPr algn="ctr"/>
                      <a:r>
                        <a:rPr lang="en-GB" noProof="0" dirty="0"/>
                        <a:t>0.5-30 Hz BP filter</a:t>
                      </a:r>
                    </a:p>
                  </a:txBody>
                  <a:tcPr anchor="ctr"/>
                </a:tc>
                <a:tc>
                  <a:txBody>
                    <a:bodyPr/>
                    <a:lstStyle/>
                    <a:p>
                      <a:pPr algn="ctr"/>
                      <a:r>
                        <a:rPr lang="en-GB" noProof="0" dirty="0"/>
                        <a:t>-</a:t>
                      </a:r>
                    </a:p>
                  </a:txBody>
                  <a:tcPr anchor="ctr"/>
                </a:tc>
                <a:tc>
                  <a:txBody>
                    <a:bodyPr/>
                    <a:lstStyle/>
                    <a:p>
                      <a:pPr algn="ctr"/>
                      <a:r>
                        <a:rPr lang="en-GB" b="0" noProof="0" dirty="0"/>
                        <a:t>4</a:t>
                      </a:r>
                    </a:p>
                    <a:p>
                      <a:pPr algn="ctr"/>
                      <a:r>
                        <a:rPr lang="en-GB" b="0" noProof="0" dirty="0"/>
                        <a:t>time</a:t>
                      </a:r>
                    </a:p>
                  </a:txBody>
                  <a:tcPr anchor="ctr"/>
                </a:tc>
                <a:tc>
                  <a:txBody>
                    <a:bodyPr/>
                    <a:lstStyle/>
                    <a:p>
                      <a:pPr algn="ctr"/>
                      <a:r>
                        <a:rPr lang="en-GB" noProof="0" dirty="0"/>
                        <a:t>ANN regressor</a:t>
                      </a:r>
                    </a:p>
                    <a:p>
                      <a:pPr algn="ctr"/>
                      <a:r>
                        <a:rPr lang="en-GB" noProof="0" dirty="0"/>
                        <a:t>10-fold CV</a:t>
                      </a:r>
                    </a:p>
                  </a:txBody>
                  <a:tcPr anchor="ctr"/>
                </a:tc>
                <a:tc>
                  <a:txBody>
                    <a:bodyPr/>
                    <a:lstStyle/>
                    <a:p>
                      <a:pPr algn="ctr"/>
                      <a:r>
                        <a:rPr lang="en-GB" noProof="0" dirty="0"/>
                        <a:t>SBP MAE</a:t>
                      </a:r>
                    </a:p>
                    <a:p>
                      <a:pPr algn="ctr"/>
                      <a:r>
                        <a:rPr lang="en-GB" noProof="0" dirty="0"/>
                        <a:t>0.17 ± 3.9</a:t>
                      </a:r>
                    </a:p>
                    <a:p>
                      <a:pPr algn="ctr"/>
                      <a:r>
                        <a:rPr lang="en-GB" noProof="0" dirty="0"/>
                        <a:t>DBP MAE</a:t>
                      </a:r>
                    </a:p>
                    <a:p>
                      <a:pPr algn="ctr"/>
                      <a:r>
                        <a:rPr lang="en-GB" noProof="0" dirty="0"/>
                        <a:t>0.3 ± 1.8</a:t>
                      </a:r>
                    </a:p>
                  </a:txBody>
                  <a:tcPr anchor="ctr"/>
                </a:tc>
                <a:extLst>
                  <a:ext uri="{0D108BD9-81ED-4DB2-BD59-A6C34878D82A}">
                    <a16:rowId xmlns:a16="http://schemas.microsoft.com/office/drawing/2014/main" val="2397894556"/>
                  </a:ext>
                </a:extLst>
              </a:tr>
            </a:tbl>
          </a:graphicData>
        </a:graphic>
      </p:graphicFrame>
    </p:spTree>
    <p:extLst>
      <p:ext uri="{BB962C8B-B14F-4D97-AF65-F5344CB8AC3E}">
        <p14:creationId xmlns:p14="http://schemas.microsoft.com/office/powerpoint/2010/main" val="7027316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AC0838B-0D89-5CB2-484D-DFEAB78CBA62}"/>
              </a:ext>
            </a:extLst>
          </p:cNvPr>
          <p:cNvSpPr>
            <a:spLocks noGrp="1"/>
          </p:cNvSpPr>
          <p:nvPr>
            <p:ph type="sldNum" sz="quarter" idx="12"/>
          </p:nvPr>
        </p:nvSpPr>
        <p:spPr/>
        <p:txBody>
          <a:bodyPr/>
          <a:lstStyle/>
          <a:p>
            <a:fld id="{B6F15528-21DE-4FAA-801E-634DDDAF4B2B}" type="slidenum">
              <a:rPr lang="en-US" smtClean="0"/>
              <a:pPr/>
              <a:t>18</a:t>
            </a:fld>
            <a:endParaRPr lang="en-US"/>
          </a:p>
        </p:txBody>
      </p:sp>
      <p:sp>
        <p:nvSpPr>
          <p:cNvPr id="9" name="Segnaposto testo 8">
            <a:extLst>
              <a:ext uri="{FF2B5EF4-FFF2-40B4-BE49-F238E27FC236}">
                <a16:creationId xmlns:a16="http://schemas.microsoft.com/office/drawing/2014/main" id="{BCA4E4EC-C43B-2107-4B66-EBAD1E696EC6}"/>
              </a:ext>
            </a:extLst>
          </p:cNvPr>
          <p:cNvSpPr>
            <a:spLocks noGrp="1"/>
          </p:cNvSpPr>
          <p:nvPr>
            <p:ph type="body" sz="quarter" idx="17"/>
          </p:nvPr>
        </p:nvSpPr>
        <p:spPr/>
        <p:txBody>
          <a:bodyPr>
            <a:noAutofit/>
          </a:bodyPr>
          <a:lstStyle/>
          <a:p>
            <a:r>
              <a:rPr lang="en-GB" i="1" noProof="0" dirty="0"/>
              <a:t>State-of-art </a:t>
            </a:r>
            <a:r>
              <a:rPr lang="en-GB" noProof="0" dirty="0"/>
              <a:t>approaches</a:t>
            </a:r>
            <a:endParaRPr lang="en-GB" i="1" noProof="0" dirty="0"/>
          </a:p>
        </p:txBody>
      </p:sp>
      <p:sp>
        <p:nvSpPr>
          <p:cNvPr id="10" name="Segnaposto testo 9">
            <a:extLst>
              <a:ext uri="{FF2B5EF4-FFF2-40B4-BE49-F238E27FC236}">
                <a16:creationId xmlns:a16="http://schemas.microsoft.com/office/drawing/2014/main" id="{C9D6C4AD-8BD0-69B4-00DE-402827DC4780}"/>
              </a:ext>
            </a:extLst>
          </p:cNvPr>
          <p:cNvSpPr>
            <a:spLocks noGrp="1"/>
          </p:cNvSpPr>
          <p:nvPr>
            <p:ph type="body" sz="quarter" idx="18"/>
          </p:nvPr>
        </p:nvSpPr>
        <p:spPr/>
        <p:txBody>
          <a:bodyPr/>
          <a:lstStyle/>
          <a:p>
            <a:r>
              <a:rPr lang="en-GB" noProof="0" dirty="0"/>
              <a:t>2</a:t>
            </a:r>
          </a:p>
        </p:txBody>
      </p:sp>
      <p:sp>
        <p:nvSpPr>
          <p:cNvPr id="11" name="Segnaposto testo 10">
            <a:extLst>
              <a:ext uri="{FF2B5EF4-FFF2-40B4-BE49-F238E27FC236}">
                <a16:creationId xmlns:a16="http://schemas.microsoft.com/office/drawing/2014/main" id="{3D757021-14A2-839C-1F83-814B1B302ACF}"/>
              </a:ext>
            </a:extLst>
          </p:cNvPr>
          <p:cNvSpPr>
            <a:spLocks noGrp="1"/>
          </p:cNvSpPr>
          <p:nvPr>
            <p:ph type="body" sz="quarter" idx="19"/>
          </p:nvPr>
        </p:nvSpPr>
        <p:spPr/>
        <p:txBody>
          <a:bodyPr/>
          <a:lstStyle/>
          <a:p>
            <a:r>
              <a:rPr lang="en-GB" i="1" noProof="0" dirty="0"/>
              <a:t>State-of-art </a:t>
            </a:r>
            <a:r>
              <a:rPr lang="en-GB" noProof="0" dirty="0"/>
              <a:t>summary</a:t>
            </a:r>
            <a:endParaRPr lang="en-GB" i="1" noProof="0" dirty="0"/>
          </a:p>
        </p:txBody>
      </p:sp>
      <p:graphicFrame>
        <p:nvGraphicFramePr>
          <p:cNvPr id="13" name="Tabella 12">
            <a:extLst>
              <a:ext uri="{FF2B5EF4-FFF2-40B4-BE49-F238E27FC236}">
                <a16:creationId xmlns:a16="http://schemas.microsoft.com/office/drawing/2014/main" id="{FFF177B7-78DC-3E4B-04C5-3F83369D111B}"/>
              </a:ext>
            </a:extLst>
          </p:cNvPr>
          <p:cNvGraphicFramePr>
            <a:graphicFrameLocks noGrp="1"/>
          </p:cNvGraphicFramePr>
          <p:nvPr>
            <p:extLst>
              <p:ext uri="{D42A27DB-BD31-4B8C-83A1-F6EECF244321}">
                <p14:modId xmlns:p14="http://schemas.microsoft.com/office/powerpoint/2010/main" val="395146644"/>
              </p:ext>
            </p:extLst>
          </p:nvPr>
        </p:nvGraphicFramePr>
        <p:xfrm>
          <a:off x="1054100" y="2247900"/>
          <a:ext cx="15863888" cy="6979592"/>
        </p:xfrm>
        <a:graphic>
          <a:graphicData uri="http://schemas.openxmlformats.org/drawingml/2006/table">
            <a:tbl>
              <a:tblPr firstRow="1" bandRow="1">
                <a:tableStyleId>{3B4B98B0-60AC-42C2-AFA5-B58CD77FA1E5}</a:tableStyleId>
              </a:tblPr>
              <a:tblGrid>
                <a:gridCol w="927100">
                  <a:extLst>
                    <a:ext uri="{9D8B030D-6E8A-4147-A177-3AD203B41FA5}">
                      <a16:colId xmlns:a16="http://schemas.microsoft.com/office/drawing/2014/main" val="3066420814"/>
                    </a:ext>
                  </a:extLst>
                </a:gridCol>
                <a:gridCol w="2629495">
                  <a:extLst>
                    <a:ext uri="{9D8B030D-6E8A-4147-A177-3AD203B41FA5}">
                      <a16:colId xmlns:a16="http://schemas.microsoft.com/office/drawing/2014/main" val="4143985960"/>
                    </a:ext>
                  </a:extLst>
                </a:gridCol>
                <a:gridCol w="1637705">
                  <a:extLst>
                    <a:ext uri="{9D8B030D-6E8A-4147-A177-3AD203B41FA5}">
                      <a16:colId xmlns:a16="http://schemas.microsoft.com/office/drawing/2014/main" val="3993721048"/>
                    </a:ext>
                  </a:extLst>
                </a:gridCol>
                <a:gridCol w="3210276">
                  <a:extLst>
                    <a:ext uri="{9D8B030D-6E8A-4147-A177-3AD203B41FA5}">
                      <a16:colId xmlns:a16="http://schemas.microsoft.com/office/drawing/2014/main" val="3142902870"/>
                    </a:ext>
                  </a:extLst>
                </a:gridCol>
                <a:gridCol w="1329108">
                  <a:extLst>
                    <a:ext uri="{9D8B030D-6E8A-4147-A177-3AD203B41FA5}">
                      <a16:colId xmlns:a16="http://schemas.microsoft.com/office/drawing/2014/main" val="2426500434"/>
                    </a:ext>
                  </a:extLst>
                </a:gridCol>
                <a:gridCol w="2111948">
                  <a:extLst>
                    <a:ext uri="{9D8B030D-6E8A-4147-A177-3AD203B41FA5}">
                      <a16:colId xmlns:a16="http://schemas.microsoft.com/office/drawing/2014/main" val="4227267152"/>
                    </a:ext>
                  </a:extLst>
                </a:gridCol>
                <a:gridCol w="2023054">
                  <a:extLst>
                    <a:ext uri="{9D8B030D-6E8A-4147-A177-3AD203B41FA5}">
                      <a16:colId xmlns:a16="http://schemas.microsoft.com/office/drawing/2014/main" val="2558761062"/>
                    </a:ext>
                  </a:extLst>
                </a:gridCol>
                <a:gridCol w="1995202">
                  <a:extLst>
                    <a:ext uri="{9D8B030D-6E8A-4147-A177-3AD203B41FA5}">
                      <a16:colId xmlns:a16="http://schemas.microsoft.com/office/drawing/2014/main" val="1204250471"/>
                    </a:ext>
                  </a:extLst>
                </a:gridCol>
              </a:tblGrid>
              <a:tr h="354617">
                <a:tc>
                  <a:txBody>
                    <a:bodyPr/>
                    <a:lstStyle/>
                    <a:p>
                      <a:pPr algn="ctr"/>
                      <a:endParaRPr lang="it-IT" dirty="0"/>
                    </a:p>
                  </a:txBody>
                  <a:tcPr anchor="ctr"/>
                </a:tc>
                <a:tc>
                  <a:txBody>
                    <a:bodyPr/>
                    <a:lstStyle/>
                    <a:p>
                      <a:pPr algn="ctr"/>
                      <a:r>
                        <a:rPr lang="it-IT" dirty="0"/>
                        <a:t>Dataset</a:t>
                      </a:r>
                    </a:p>
                  </a:txBody>
                  <a:tcPr anchor="ctr"/>
                </a:tc>
                <a:tc>
                  <a:txBody>
                    <a:bodyPr/>
                    <a:lstStyle/>
                    <a:p>
                      <a:pPr algn="ctr"/>
                      <a:r>
                        <a:rPr lang="it-IT" dirty="0" err="1"/>
                        <a:t>Sensors</a:t>
                      </a:r>
                      <a:endParaRPr lang="it-IT" dirty="0"/>
                    </a:p>
                  </a:txBody>
                  <a:tcPr anchor="ctr"/>
                </a:tc>
                <a:tc>
                  <a:txBody>
                    <a:bodyPr/>
                    <a:lstStyle/>
                    <a:p>
                      <a:pPr algn="ctr"/>
                      <a:r>
                        <a:rPr lang="it-IT" dirty="0" err="1"/>
                        <a:t>Preprocessing</a:t>
                      </a:r>
                      <a:endParaRPr lang="it-IT" dirty="0"/>
                    </a:p>
                  </a:txBody>
                  <a:tcPr anchor="ctr"/>
                </a:tc>
                <a:tc>
                  <a:txBody>
                    <a:bodyPr/>
                    <a:lstStyle/>
                    <a:p>
                      <a:pPr algn="ctr"/>
                      <a:r>
                        <a:rPr lang="it-IT" dirty="0" err="1"/>
                        <a:t>Segment</a:t>
                      </a:r>
                      <a:endParaRPr lang="it-IT" dirty="0"/>
                    </a:p>
                  </a:txBody>
                  <a:tcPr anchor="ctr"/>
                </a:tc>
                <a:tc>
                  <a:txBody>
                    <a:bodyPr/>
                    <a:lstStyle/>
                    <a:p>
                      <a:pPr algn="ctr"/>
                      <a:r>
                        <a:rPr lang="it-IT" dirty="0"/>
                        <a:t>Features</a:t>
                      </a:r>
                    </a:p>
                  </a:txBody>
                  <a:tcPr anchor="ctr"/>
                </a:tc>
                <a:tc>
                  <a:txBody>
                    <a:bodyPr/>
                    <a:lstStyle/>
                    <a:p>
                      <a:pPr algn="ctr"/>
                      <a:r>
                        <a:rPr lang="it-IT" dirty="0"/>
                        <a:t>Models</a:t>
                      </a:r>
                    </a:p>
                  </a:txBody>
                  <a:tcPr anchor="ctr"/>
                </a:tc>
                <a:tc>
                  <a:txBody>
                    <a:bodyPr/>
                    <a:lstStyle/>
                    <a:p>
                      <a:pPr algn="ctr"/>
                      <a:r>
                        <a:rPr lang="it-IT" dirty="0" err="1"/>
                        <a:t>Errors</a:t>
                      </a:r>
                      <a:endParaRPr lang="it-IT" dirty="0"/>
                    </a:p>
                  </a:txBody>
                  <a:tcPr anchor="ctr"/>
                </a:tc>
                <a:extLst>
                  <a:ext uri="{0D108BD9-81ED-4DB2-BD59-A6C34878D82A}">
                    <a16:rowId xmlns:a16="http://schemas.microsoft.com/office/drawing/2014/main" val="3827429474"/>
                  </a:ext>
                </a:extLst>
              </a:tr>
              <a:tr h="1950392">
                <a:tc>
                  <a:txBody>
                    <a:bodyPr/>
                    <a:lstStyle/>
                    <a:p>
                      <a:pPr algn="ctr"/>
                      <a:r>
                        <a:rPr lang="it-IT" dirty="0"/>
                        <a:t>[17]</a:t>
                      </a:r>
                    </a:p>
                    <a:p>
                      <a:pPr algn="ctr"/>
                      <a:r>
                        <a:rPr lang="it-IT" dirty="0"/>
                        <a:t>MCU</a:t>
                      </a:r>
                    </a:p>
                  </a:txBody>
                  <a:tcPr anchor="ctr"/>
                </a:tc>
                <a:tc>
                  <a:txBody>
                    <a:bodyPr/>
                    <a:lstStyle/>
                    <a:p>
                      <a:pPr algn="ctr"/>
                      <a:r>
                        <a:rPr lang="it-IT" dirty="0"/>
                        <a:t>MIMIC-II (</a:t>
                      </a:r>
                      <a:r>
                        <a:rPr lang="it-IT" dirty="0" err="1"/>
                        <a:t>train</a:t>
                      </a:r>
                      <a:r>
                        <a:rPr lang="it-IT" dirty="0"/>
                        <a:t>)</a:t>
                      </a:r>
                    </a:p>
                    <a:p>
                      <a:pPr marL="0" indent="0" algn="ctr">
                        <a:buFontTx/>
                        <a:buNone/>
                      </a:pPr>
                      <a:r>
                        <a:rPr lang="it-IT" dirty="0"/>
                        <a:t>- </a:t>
                      </a:r>
                      <a:r>
                        <a:rPr lang="it-IT" dirty="0" err="1"/>
                        <a:t>patients</a:t>
                      </a:r>
                      <a:endParaRPr lang="it-IT" dirty="0"/>
                    </a:p>
                    <a:p>
                      <a:pPr marL="0" indent="0" algn="ctr">
                        <a:buFontTx/>
                        <a:buNone/>
                      </a:pPr>
                      <a:r>
                        <a:rPr lang="it-IT" dirty="0"/>
                        <a:t>Self-made (test)</a:t>
                      </a:r>
                    </a:p>
                    <a:p>
                      <a:pPr marL="0" indent="0" algn="ctr">
                        <a:buFontTx/>
                        <a:buNone/>
                      </a:pPr>
                      <a:r>
                        <a:rPr lang="it-IT" dirty="0"/>
                        <a:t>8 </a:t>
                      </a:r>
                      <a:r>
                        <a:rPr lang="it-IT" dirty="0" err="1"/>
                        <a:t>patients</a:t>
                      </a:r>
                      <a:endParaRPr lang="it-IT" dirty="0"/>
                    </a:p>
                    <a:p>
                      <a:pPr marL="0" indent="0" algn="ctr">
                        <a:buFontTx/>
                        <a:buNone/>
                      </a:pPr>
                      <a:endParaRPr lang="it-IT" dirty="0"/>
                    </a:p>
                    <a:p>
                      <a:pPr algn="ctr"/>
                      <a:r>
                        <a:rPr lang="it-IT" dirty="0"/>
                        <a:t>125 Hz, 2min </a:t>
                      </a:r>
                      <a:r>
                        <a:rPr lang="it-IT" dirty="0" err="1"/>
                        <a:t>signals</a:t>
                      </a:r>
                      <a:endParaRPr lang="it-IT" dirty="0"/>
                    </a:p>
                  </a:txBody>
                  <a:tcPr anchor="ctr"/>
                </a:tc>
                <a:tc>
                  <a:txBody>
                    <a:bodyPr/>
                    <a:lstStyle/>
                    <a:p>
                      <a:pPr algn="ctr"/>
                      <a:r>
                        <a:rPr lang="it-IT" dirty="0"/>
                        <a:t>-</a:t>
                      </a:r>
                    </a:p>
                  </a:txBody>
                  <a:tcPr anchor="ctr"/>
                </a:tc>
                <a:tc>
                  <a:txBody>
                    <a:bodyPr/>
                    <a:lstStyle/>
                    <a:p>
                      <a:pPr algn="ctr"/>
                      <a:r>
                        <a:rPr lang="it-IT" dirty="0"/>
                        <a:t>6 Hz LP filter</a:t>
                      </a:r>
                    </a:p>
                    <a:p>
                      <a:pPr algn="ctr"/>
                      <a:r>
                        <a:rPr lang="it-IT" dirty="0"/>
                        <a:t>0.5 Hz HP filter</a:t>
                      </a:r>
                    </a:p>
                    <a:p>
                      <a:pPr algn="ctr"/>
                      <a:r>
                        <a:rPr lang="it-IT" dirty="0"/>
                        <a:t>Min-max </a:t>
                      </a:r>
                      <a:r>
                        <a:rPr lang="it-IT" dirty="0" err="1"/>
                        <a:t>normalization</a:t>
                      </a:r>
                      <a:endParaRPr lang="it-IT" dirty="0"/>
                    </a:p>
                  </a:txBody>
                  <a:tcPr anchor="ctr"/>
                </a:tc>
                <a:tc>
                  <a:txBody>
                    <a:bodyPr/>
                    <a:lstStyle/>
                    <a:p>
                      <a:pPr algn="ctr"/>
                      <a:r>
                        <a:rPr lang="it-IT" dirty="0"/>
                        <a:t>-</a:t>
                      </a:r>
                    </a:p>
                  </a:txBody>
                  <a:tcPr anchor="ctr"/>
                </a:tc>
                <a:tc>
                  <a:txBody>
                    <a:bodyPr/>
                    <a:lstStyle/>
                    <a:p>
                      <a:pPr algn="ctr"/>
                      <a:r>
                        <a:rPr lang="it-IT" b="0" dirty="0"/>
                        <a:t>4</a:t>
                      </a:r>
                    </a:p>
                    <a:p>
                      <a:pPr algn="ctr"/>
                      <a:r>
                        <a:rPr lang="it-IT" b="0" dirty="0"/>
                        <a:t>time</a:t>
                      </a:r>
                    </a:p>
                  </a:txBody>
                  <a:tcPr anchor="ctr"/>
                </a:tc>
                <a:tc>
                  <a:txBody>
                    <a:bodyPr/>
                    <a:lstStyle/>
                    <a:p>
                      <a:pPr algn="ctr"/>
                      <a:r>
                        <a:rPr lang="it-IT" dirty="0"/>
                        <a:t>CNN </a:t>
                      </a:r>
                      <a:r>
                        <a:rPr lang="it-IT" dirty="0" err="1"/>
                        <a:t>autoencoder</a:t>
                      </a:r>
                      <a:endParaRPr lang="it-IT" dirty="0"/>
                    </a:p>
                    <a:p>
                      <a:pPr algn="ctr"/>
                      <a:r>
                        <a:rPr lang="it-IT" dirty="0"/>
                        <a:t>No split</a:t>
                      </a:r>
                    </a:p>
                  </a:txBody>
                  <a:tcPr anchor="ctr"/>
                </a:tc>
                <a:tc>
                  <a:txBody>
                    <a:bodyPr/>
                    <a:lstStyle/>
                    <a:p>
                      <a:pPr algn="ctr"/>
                      <a:r>
                        <a:rPr lang="it-IT" dirty="0"/>
                        <a:t>SBP MAE</a:t>
                      </a:r>
                    </a:p>
                    <a:p>
                      <a:pPr algn="ctr"/>
                      <a:r>
                        <a:rPr lang="it-IT" dirty="0"/>
                        <a:t>2.25 ± 2.82</a:t>
                      </a:r>
                    </a:p>
                    <a:p>
                      <a:pPr algn="ctr"/>
                      <a:r>
                        <a:rPr lang="it-IT" dirty="0"/>
                        <a:t>DBP MAE</a:t>
                      </a:r>
                    </a:p>
                    <a:p>
                      <a:pPr algn="ctr"/>
                      <a:r>
                        <a:rPr lang="it-IT" dirty="0"/>
                        <a:t>5.01 ± 2.10</a:t>
                      </a:r>
                    </a:p>
                  </a:txBody>
                  <a:tcPr anchor="ctr"/>
                </a:tc>
                <a:extLst>
                  <a:ext uri="{0D108BD9-81ED-4DB2-BD59-A6C34878D82A}">
                    <a16:rowId xmlns:a16="http://schemas.microsoft.com/office/drawing/2014/main" val="1119944803"/>
                  </a:ext>
                </a:extLst>
              </a:tr>
              <a:tr h="1152504">
                <a:tc>
                  <a:txBody>
                    <a:bodyPr/>
                    <a:lstStyle/>
                    <a:p>
                      <a:pPr algn="ctr"/>
                      <a:r>
                        <a:rPr lang="it-IT" dirty="0"/>
                        <a:t>[18]</a:t>
                      </a:r>
                    </a:p>
                    <a:p>
                      <a:pPr algn="ctr"/>
                      <a:r>
                        <a:rPr lang="it-IT" dirty="0"/>
                        <a:t>MCU</a:t>
                      </a:r>
                    </a:p>
                  </a:txBody>
                  <a:tcPr anchor="ctr"/>
                </a:tc>
                <a:tc>
                  <a:txBody>
                    <a:bodyPr/>
                    <a:lstStyle/>
                    <a:p>
                      <a:pPr algn="ctr"/>
                      <a:r>
                        <a:rPr lang="it-IT" dirty="0"/>
                        <a:t>MIMIC-III – 125 Hz</a:t>
                      </a:r>
                    </a:p>
                    <a:p>
                      <a:pPr algn="ctr"/>
                      <a:r>
                        <a:rPr lang="it-IT" dirty="0"/>
                        <a:t>47 </a:t>
                      </a:r>
                      <a:r>
                        <a:rPr lang="it-IT" dirty="0" err="1"/>
                        <a:t>patients</a:t>
                      </a:r>
                      <a:endParaRPr lang="it-IT" dirty="0"/>
                    </a:p>
                  </a:txBody>
                  <a:tcPr anchor="ctr"/>
                </a:tc>
                <a:tc>
                  <a:txBody>
                    <a:bodyPr/>
                    <a:lstStyle/>
                    <a:p>
                      <a:pPr algn="ctr"/>
                      <a:r>
                        <a:rPr lang="it-IT" dirty="0"/>
                        <a:t>VD6283TX</a:t>
                      </a:r>
                    </a:p>
                    <a:p>
                      <a:pPr algn="ctr"/>
                      <a:r>
                        <a:rPr lang="it-IT" dirty="0"/>
                        <a:t>I2C</a:t>
                      </a:r>
                    </a:p>
                    <a:p>
                      <a:pPr algn="ctr"/>
                      <a:r>
                        <a:rPr lang="it-IT" dirty="0"/>
                        <a:t>62.5 Hz</a:t>
                      </a:r>
                    </a:p>
                  </a:txBody>
                  <a:tcPr anchor="ctr"/>
                </a:tc>
                <a:tc>
                  <a:txBody>
                    <a:bodyPr/>
                    <a:lstStyle/>
                    <a:p>
                      <a:pPr algn="ctr"/>
                      <a:r>
                        <a:rPr lang="it-IT" dirty="0"/>
                        <a:t>0.5-7 Hz BP filter</a:t>
                      </a:r>
                    </a:p>
                  </a:txBody>
                  <a:tcPr anchor="ctr"/>
                </a:tc>
                <a:tc>
                  <a:txBody>
                    <a:bodyPr/>
                    <a:lstStyle/>
                    <a:p>
                      <a:pPr algn="ctr"/>
                      <a:r>
                        <a:rPr lang="it-IT" dirty="0"/>
                        <a:t>1 beat</a:t>
                      </a:r>
                    </a:p>
                  </a:txBody>
                  <a:tcPr anchor="ctr"/>
                </a:tc>
                <a:tc>
                  <a:txBody>
                    <a:bodyPr/>
                    <a:lstStyle/>
                    <a:p>
                      <a:pPr algn="ctr"/>
                      <a:r>
                        <a:rPr lang="it-IT" b="0" dirty="0" err="1"/>
                        <a:t>Signal</a:t>
                      </a:r>
                      <a:r>
                        <a:rPr lang="it-IT" b="0" dirty="0"/>
                        <a:t> samples</a:t>
                      </a:r>
                    </a:p>
                  </a:txBody>
                  <a:tcPr anchor="ctr"/>
                </a:tc>
                <a:tc>
                  <a:txBody>
                    <a:bodyPr/>
                    <a:lstStyle/>
                    <a:p>
                      <a:pPr algn="ctr"/>
                      <a:r>
                        <a:rPr lang="it-IT" dirty="0"/>
                        <a:t>ANN </a:t>
                      </a:r>
                      <a:r>
                        <a:rPr lang="it-IT" dirty="0" err="1"/>
                        <a:t>regressor</a:t>
                      </a:r>
                      <a:endParaRPr lang="it-IT" dirty="0"/>
                    </a:p>
                    <a:p>
                      <a:pPr algn="ctr"/>
                      <a:r>
                        <a:rPr lang="it-IT" dirty="0"/>
                        <a:t>No split</a:t>
                      </a:r>
                    </a:p>
                  </a:txBody>
                  <a:tcPr anchor="ctr"/>
                </a:tc>
                <a:tc>
                  <a:txBody>
                    <a:bodyPr/>
                    <a:lstStyle/>
                    <a:p>
                      <a:pPr algn="ctr"/>
                      <a:r>
                        <a:rPr lang="it-IT" dirty="0"/>
                        <a:t>SBP MAE</a:t>
                      </a:r>
                    </a:p>
                    <a:p>
                      <a:pPr algn="ctr"/>
                      <a:r>
                        <a:rPr lang="it-IT" dirty="0"/>
                        <a:t>3.85 ± 4.29</a:t>
                      </a:r>
                    </a:p>
                    <a:p>
                      <a:pPr algn="ctr"/>
                      <a:r>
                        <a:rPr lang="it-IT" dirty="0"/>
                        <a:t>DBP MAE</a:t>
                      </a:r>
                    </a:p>
                    <a:p>
                      <a:pPr algn="ctr"/>
                      <a:r>
                        <a:rPr lang="it-IT" dirty="0"/>
                        <a:t>- ± -</a:t>
                      </a:r>
                    </a:p>
                  </a:txBody>
                  <a:tcPr anchor="ctr"/>
                </a:tc>
                <a:extLst>
                  <a:ext uri="{0D108BD9-81ED-4DB2-BD59-A6C34878D82A}">
                    <a16:rowId xmlns:a16="http://schemas.microsoft.com/office/drawing/2014/main" val="1417995600"/>
                  </a:ext>
                </a:extLst>
              </a:tr>
              <a:tr h="1152504">
                <a:tc>
                  <a:txBody>
                    <a:bodyPr/>
                    <a:lstStyle/>
                    <a:p>
                      <a:pPr algn="ctr"/>
                      <a:r>
                        <a:rPr lang="it-IT" dirty="0"/>
                        <a:t>[22]</a:t>
                      </a:r>
                    </a:p>
                    <a:p>
                      <a:pPr algn="ctr"/>
                      <a:r>
                        <a:rPr lang="it-IT" dirty="0"/>
                        <a:t>MCU</a:t>
                      </a:r>
                    </a:p>
                  </a:txBody>
                  <a:tcPr anchor="ctr"/>
                </a:tc>
                <a:tc>
                  <a:txBody>
                    <a:bodyPr/>
                    <a:lstStyle/>
                    <a:p>
                      <a:pPr algn="ctr"/>
                      <a:r>
                        <a:rPr lang="it-IT" dirty="0"/>
                        <a:t>Self-made – 1kHz</a:t>
                      </a:r>
                    </a:p>
                    <a:p>
                      <a:pPr algn="ctr"/>
                      <a:r>
                        <a:rPr lang="it-IT" dirty="0"/>
                        <a:t>8 </a:t>
                      </a:r>
                      <a:r>
                        <a:rPr lang="it-IT" dirty="0" err="1"/>
                        <a:t>patients</a:t>
                      </a:r>
                      <a:endParaRPr lang="it-IT" dirty="0"/>
                    </a:p>
                  </a:txBody>
                  <a:tcPr anchor="ctr"/>
                </a:tc>
                <a:tc>
                  <a:txBody>
                    <a:bodyPr/>
                    <a:lstStyle/>
                    <a:p>
                      <a:pPr algn="ctr"/>
                      <a:r>
                        <a:rPr lang="it-IT" dirty="0" err="1"/>
                        <a:t>multiPANI</a:t>
                      </a:r>
                      <a:endParaRPr lang="it-IT" dirty="0"/>
                    </a:p>
                    <a:p>
                      <a:pPr algn="ctr"/>
                      <a:r>
                        <a:rPr lang="it-IT" dirty="0" err="1"/>
                        <a:t>analogue</a:t>
                      </a:r>
                      <a:endParaRPr lang="it-IT" dirty="0"/>
                    </a:p>
                  </a:txBody>
                  <a:tcPr anchor="ctr"/>
                </a:tc>
                <a:tc>
                  <a:txBody>
                    <a:bodyPr/>
                    <a:lstStyle/>
                    <a:p>
                      <a:pPr algn="ctr"/>
                      <a:r>
                        <a:rPr lang="it-IT" dirty="0" err="1"/>
                        <a:t>Wavelet</a:t>
                      </a:r>
                      <a:r>
                        <a:rPr lang="it-IT" dirty="0"/>
                        <a:t> </a:t>
                      </a:r>
                      <a:r>
                        <a:rPr lang="it-IT" dirty="0" err="1"/>
                        <a:t>decomposition</a:t>
                      </a:r>
                      <a:r>
                        <a:rPr lang="it-IT" dirty="0"/>
                        <a:t>,</a:t>
                      </a:r>
                    </a:p>
                    <a:p>
                      <a:pPr algn="ctr"/>
                      <a:r>
                        <a:rPr lang="it-IT" dirty="0" err="1"/>
                        <a:t>Moving</a:t>
                      </a:r>
                      <a:r>
                        <a:rPr lang="it-IT" dirty="0"/>
                        <a:t> </a:t>
                      </a:r>
                      <a:r>
                        <a:rPr lang="it-IT" dirty="0" err="1"/>
                        <a:t>average</a:t>
                      </a:r>
                      <a:r>
                        <a:rPr lang="it-IT" dirty="0"/>
                        <a:t> filter</a:t>
                      </a:r>
                    </a:p>
                  </a:txBody>
                  <a:tcPr anchor="ctr"/>
                </a:tc>
                <a:tc>
                  <a:txBody>
                    <a:bodyPr/>
                    <a:lstStyle/>
                    <a:p>
                      <a:pPr algn="ctr"/>
                      <a:r>
                        <a:rPr lang="it-IT" dirty="0"/>
                        <a:t>2 min</a:t>
                      </a:r>
                    </a:p>
                  </a:txBody>
                  <a:tcPr anchor="ctr"/>
                </a:tc>
                <a:tc>
                  <a:txBody>
                    <a:bodyPr/>
                    <a:lstStyle/>
                    <a:p>
                      <a:pPr algn="ctr"/>
                      <a:r>
                        <a:rPr lang="it-IT" b="0" dirty="0"/>
                        <a:t>6</a:t>
                      </a:r>
                    </a:p>
                    <a:p>
                      <a:pPr algn="ctr"/>
                      <a:r>
                        <a:rPr lang="it-IT" b="0" dirty="0"/>
                        <a:t>time</a:t>
                      </a:r>
                    </a:p>
                  </a:txBody>
                  <a:tcPr anchor="ctr"/>
                </a:tc>
                <a:tc>
                  <a:txBody>
                    <a:bodyPr/>
                    <a:lstStyle/>
                    <a:p>
                      <a:pPr algn="ctr"/>
                      <a:r>
                        <a:rPr lang="it-IT" dirty="0"/>
                        <a:t>Linear </a:t>
                      </a:r>
                      <a:r>
                        <a:rPr lang="it-IT" dirty="0" err="1"/>
                        <a:t>regression</a:t>
                      </a:r>
                      <a:endParaRPr lang="it-IT" dirty="0"/>
                    </a:p>
                    <a:p>
                      <a:pPr algn="ctr"/>
                      <a:r>
                        <a:rPr lang="it-IT" dirty="0"/>
                        <a:t>No split</a:t>
                      </a:r>
                    </a:p>
                  </a:txBody>
                  <a:tcPr anchor="ctr"/>
                </a:tc>
                <a:tc>
                  <a:txBody>
                    <a:bodyPr/>
                    <a:lstStyle/>
                    <a:p>
                      <a:pPr algn="ctr"/>
                      <a:r>
                        <a:rPr lang="it-IT" dirty="0"/>
                        <a:t>SBP RMSE+MAD</a:t>
                      </a:r>
                    </a:p>
                    <a:p>
                      <a:pPr algn="ctr"/>
                      <a:r>
                        <a:rPr lang="it-IT" dirty="0"/>
                        <a:t>3.94 +- 2.91</a:t>
                      </a:r>
                    </a:p>
                    <a:p>
                      <a:pPr algn="ctr"/>
                      <a:r>
                        <a:rPr lang="it-IT" dirty="0"/>
                        <a:t>DBP RMSE+MAD</a:t>
                      </a:r>
                    </a:p>
                    <a:p>
                      <a:pPr algn="ctr"/>
                      <a:r>
                        <a:rPr lang="it-IT" dirty="0"/>
                        <a:t>1.88 ± 1.42</a:t>
                      </a:r>
                    </a:p>
                  </a:txBody>
                  <a:tcPr anchor="ctr"/>
                </a:tc>
                <a:extLst>
                  <a:ext uri="{0D108BD9-81ED-4DB2-BD59-A6C34878D82A}">
                    <a16:rowId xmlns:a16="http://schemas.microsoft.com/office/drawing/2014/main" val="3131529254"/>
                  </a:ext>
                </a:extLst>
              </a:tr>
              <a:tr h="2216355">
                <a:tc>
                  <a:txBody>
                    <a:bodyPr/>
                    <a:lstStyle/>
                    <a:p>
                      <a:pPr algn="ctr"/>
                      <a:r>
                        <a:rPr lang="it-IT" dirty="0"/>
                        <a:t>[23]</a:t>
                      </a:r>
                    </a:p>
                    <a:p>
                      <a:pPr algn="ctr"/>
                      <a:r>
                        <a:rPr lang="it-IT" dirty="0"/>
                        <a:t>MCU</a:t>
                      </a:r>
                    </a:p>
                  </a:txBody>
                  <a:tcPr anchor="ctr"/>
                </a:tc>
                <a:tc>
                  <a:txBody>
                    <a:bodyPr/>
                    <a:lstStyle/>
                    <a:p>
                      <a:pPr algn="ctr"/>
                      <a:r>
                        <a:rPr lang="it-IT" dirty="0"/>
                        <a:t>Self-made</a:t>
                      </a:r>
                    </a:p>
                    <a:p>
                      <a:pPr algn="ctr"/>
                      <a:r>
                        <a:rPr lang="it-IT" dirty="0"/>
                        <a:t>15 </a:t>
                      </a:r>
                      <a:r>
                        <a:rPr lang="it-IT" dirty="0" err="1"/>
                        <a:t>patients</a:t>
                      </a:r>
                      <a:endParaRPr lang="it-IT" dirty="0"/>
                    </a:p>
                  </a:txBody>
                  <a:tcPr anchor="ctr"/>
                </a:tc>
                <a:tc>
                  <a:txBody>
                    <a:bodyPr/>
                    <a:lstStyle/>
                    <a:p>
                      <a:pPr algn="ctr"/>
                      <a:r>
                        <a:rPr lang="it-IT" dirty="0"/>
                        <a:t>MAX30102</a:t>
                      </a:r>
                    </a:p>
                    <a:p>
                      <a:pPr algn="ctr"/>
                      <a:r>
                        <a:rPr lang="it-IT" dirty="0"/>
                        <a:t>400 MHz</a:t>
                      </a:r>
                    </a:p>
                    <a:p>
                      <a:pPr algn="ctr"/>
                      <a:r>
                        <a:rPr lang="it-IT" dirty="0"/>
                        <a:t>I2C</a:t>
                      </a:r>
                    </a:p>
                    <a:p>
                      <a:pPr algn="ctr"/>
                      <a:endParaRPr lang="it-IT" dirty="0"/>
                    </a:p>
                    <a:p>
                      <a:pPr algn="ctr"/>
                      <a:r>
                        <a:rPr lang="it-IT" dirty="0"/>
                        <a:t>MEMS </a:t>
                      </a:r>
                      <a:r>
                        <a:rPr lang="it-IT" dirty="0" err="1"/>
                        <a:t>accelerometer</a:t>
                      </a:r>
                      <a:r>
                        <a:rPr lang="it-IT" dirty="0"/>
                        <a:t> (BCG)</a:t>
                      </a:r>
                    </a:p>
                    <a:p>
                      <a:pPr algn="ctr"/>
                      <a:endParaRPr lang="it-IT" dirty="0"/>
                    </a:p>
                  </a:txBody>
                  <a:tcPr anchor="ctr"/>
                </a:tc>
                <a:tc>
                  <a:txBody>
                    <a:bodyPr/>
                    <a:lstStyle/>
                    <a:p>
                      <a:pPr algn="ctr"/>
                      <a:r>
                        <a:rPr lang="it-IT" dirty="0"/>
                        <a:t>50 Hz LP filter</a:t>
                      </a:r>
                    </a:p>
                    <a:p>
                      <a:pPr algn="ctr"/>
                      <a:r>
                        <a:rPr lang="it-IT" dirty="0"/>
                        <a:t>30 Hz LP filter </a:t>
                      </a:r>
                    </a:p>
                  </a:txBody>
                  <a:tcPr anchor="ctr"/>
                </a:tc>
                <a:tc>
                  <a:txBody>
                    <a:bodyPr/>
                    <a:lstStyle/>
                    <a:p>
                      <a:pPr algn="ctr"/>
                      <a:r>
                        <a:rPr lang="it-IT" dirty="0"/>
                        <a:t>1 </a:t>
                      </a:r>
                      <a:r>
                        <a:rPr lang="it-IT" dirty="0" err="1"/>
                        <a:t>cardiac</a:t>
                      </a:r>
                      <a:r>
                        <a:rPr lang="it-IT" dirty="0"/>
                        <a:t> </a:t>
                      </a:r>
                      <a:r>
                        <a:rPr lang="it-IT" dirty="0" err="1"/>
                        <a:t>cycle</a:t>
                      </a:r>
                      <a:endParaRPr lang="it-IT" dirty="0"/>
                    </a:p>
                  </a:txBody>
                  <a:tcPr anchor="ctr"/>
                </a:tc>
                <a:tc>
                  <a:txBody>
                    <a:bodyPr/>
                    <a:lstStyle/>
                    <a:p>
                      <a:pPr algn="ctr"/>
                      <a:r>
                        <a:rPr lang="it-IT" b="0" dirty="0"/>
                        <a:t>30</a:t>
                      </a:r>
                    </a:p>
                    <a:p>
                      <a:pPr algn="ctr"/>
                      <a:r>
                        <a:rPr lang="it-IT" b="0" dirty="0"/>
                        <a:t>PPG+BCG</a:t>
                      </a:r>
                    </a:p>
                  </a:txBody>
                  <a:tcPr anchor="ctr"/>
                </a:tc>
                <a:tc>
                  <a:txBody>
                    <a:bodyPr/>
                    <a:lstStyle/>
                    <a:p>
                      <a:pPr algn="ctr"/>
                      <a:r>
                        <a:rPr lang="it-IT" dirty="0"/>
                        <a:t>Linear </a:t>
                      </a:r>
                      <a:r>
                        <a:rPr lang="it-IT" dirty="0" err="1"/>
                        <a:t>regressor</a:t>
                      </a:r>
                      <a:endParaRPr lang="it-IT" dirty="0"/>
                    </a:p>
                    <a:p>
                      <a:pPr algn="ctr"/>
                      <a:r>
                        <a:rPr lang="it-IT" dirty="0"/>
                        <a:t>No split</a:t>
                      </a:r>
                    </a:p>
                  </a:txBody>
                  <a:tcPr anchor="ctr"/>
                </a:tc>
                <a:tc>
                  <a:txBody>
                    <a:bodyPr/>
                    <a:lstStyle/>
                    <a:p>
                      <a:pPr algn="ctr"/>
                      <a:r>
                        <a:rPr lang="it-IT" dirty="0"/>
                        <a:t>SBP MAE</a:t>
                      </a:r>
                    </a:p>
                    <a:p>
                      <a:pPr algn="ctr"/>
                      <a:r>
                        <a:rPr lang="it-IT" dirty="0"/>
                        <a:t>3.08 ± -</a:t>
                      </a:r>
                    </a:p>
                    <a:p>
                      <a:pPr algn="ctr"/>
                      <a:r>
                        <a:rPr lang="it-IT" dirty="0"/>
                        <a:t>DBP MAE</a:t>
                      </a:r>
                    </a:p>
                    <a:p>
                      <a:pPr algn="ctr"/>
                      <a:r>
                        <a:rPr lang="it-IT" dirty="0"/>
                        <a:t>1.52 ± -</a:t>
                      </a:r>
                    </a:p>
                  </a:txBody>
                  <a:tcPr anchor="ctr"/>
                </a:tc>
                <a:extLst>
                  <a:ext uri="{0D108BD9-81ED-4DB2-BD59-A6C34878D82A}">
                    <a16:rowId xmlns:a16="http://schemas.microsoft.com/office/drawing/2014/main" val="2841074606"/>
                  </a:ext>
                </a:extLst>
              </a:tr>
            </a:tbl>
          </a:graphicData>
        </a:graphic>
      </p:graphicFrame>
    </p:spTree>
    <p:extLst>
      <p:ext uri="{BB962C8B-B14F-4D97-AF65-F5344CB8AC3E}">
        <p14:creationId xmlns:p14="http://schemas.microsoft.com/office/powerpoint/2010/main" val="3954093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61A969F-87BB-AD55-5267-9D9A9D83F4AA}"/>
              </a:ext>
            </a:extLst>
          </p:cNvPr>
          <p:cNvSpPr>
            <a:spLocks noGrp="1"/>
          </p:cNvSpPr>
          <p:nvPr>
            <p:ph type="sldNum" sz="quarter" idx="12"/>
          </p:nvPr>
        </p:nvSpPr>
        <p:spPr/>
        <p:txBody>
          <a:bodyPr/>
          <a:lstStyle/>
          <a:p>
            <a:fld id="{B6F15528-21DE-4FAA-801E-634DDDAF4B2B}" type="slidenum">
              <a:rPr lang="en-US" smtClean="0"/>
              <a:pPr/>
              <a:t>19</a:t>
            </a:fld>
            <a:endParaRPr lang="en-US" dirty="0"/>
          </a:p>
        </p:txBody>
      </p:sp>
      <p:sp>
        <p:nvSpPr>
          <p:cNvPr id="3" name="Segnaposto testo 2">
            <a:extLst>
              <a:ext uri="{FF2B5EF4-FFF2-40B4-BE49-F238E27FC236}">
                <a16:creationId xmlns:a16="http://schemas.microsoft.com/office/drawing/2014/main" id="{FADCCA84-1802-2F1A-5592-68D48E6AEFDE}"/>
              </a:ext>
            </a:extLst>
          </p:cNvPr>
          <p:cNvSpPr>
            <a:spLocks noGrp="1"/>
          </p:cNvSpPr>
          <p:nvPr>
            <p:ph type="body" sz="quarter" idx="14"/>
          </p:nvPr>
        </p:nvSpPr>
        <p:spPr>
          <a:xfrm>
            <a:off x="1123945" y="5796234"/>
            <a:ext cx="10592755" cy="1099866"/>
          </a:xfrm>
        </p:spPr>
        <p:txBody>
          <a:bodyPr>
            <a:noAutofit/>
          </a:bodyPr>
          <a:lstStyle/>
          <a:p>
            <a:r>
              <a:rPr lang="en-GB" noProof="0" dirty="0"/>
              <a:t>Denoising, baseline removal, segmentation and signal selection</a:t>
            </a:r>
          </a:p>
        </p:txBody>
      </p:sp>
      <p:sp>
        <p:nvSpPr>
          <p:cNvPr id="8" name="Segnaposto testo 7">
            <a:extLst>
              <a:ext uri="{FF2B5EF4-FFF2-40B4-BE49-F238E27FC236}">
                <a16:creationId xmlns:a16="http://schemas.microsoft.com/office/drawing/2014/main" id="{702DFD02-7E96-826E-93A2-959184DD8432}"/>
              </a:ext>
            </a:extLst>
          </p:cNvPr>
          <p:cNvSpPr>
            <a:spLocks noGrp="1"/>
          </p:cNvSpPr>
          <p:nvPr>
            <p:ph type="body" sz="quarter" idx="15"/>
          </p:nvPr>
        </p:nvSpPr>
        <p:spPr/>
        <p:txBody>
          <a:bodyPr anchor="b" anchorCtr="0">
            <a:noAutofit/>
          </a:bodyPr>
          <a:lstStyle/>
          <a:p>
            <a:r>
              <a:rPr lang="en-GB" noProof="0" dirty="0"/>
              <a:t>Preprocessing</a:t>
            </a:r>
          </a:p>
        </p:txBody>
      </p:sp>
    </p:spTree>
    <p:extLst>
      <p:ext uri="{BB962C8B-B14F-4D97-AF65-F5344CB8AC3E}">
        <p14:creationId xmlns:p14="http://schemas.microsoft.com/office/powerpoint/2010/main" val="34703153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testo 1">
            <a:extLst>
              <a:ext uri="{FF2B5EF4-FFF2-40B4-BE49-F238E27FC236}">
                <a16:creationId xmlns:a16="http://schemas.microsoft.com/office/drawing/2014/main" id="{896AAA4C-4D92-1F79-6577-11D58300B44F}"/>
              </a:ext>
            </a:extLst>
          </p:cNvPr>
          <p:cNvSpPr>
            <a:spLocks noGrp="1"/>
          </p:cNvSpPr>
          <p:nvPr>
            <p:ph type="body" sz="quarter" idx="13"/>
          </p:nvPr>
        </p:nvSpPr>
        <p:spPr/>
        <p:txBody>
          <a:bodyPr/>
          <a:lstStyle/>
          <a:p>
            <a:r>
              <a:rPr lang="en-GB" noProof="0" dirty="0"/>
              <a:t>1</a:t>
            </a:r>
          </a:p>
        </p:txBody>
      </p:sp>
      <p:sp>
        <p:nvSpPr>
          <p:cNvPr id="3" name="Segnaposto testo 2">
            <a:extLst>
              <a:ext uri="{FF2B5EF4-FFF2-40B4-BE49-F238E27FC236}">
                <a16:creationId xmlns:a16="http://schemas.microsoft.com/office/drawing/2014/main" id="{E89F4420-F28E-EDB9-DE1D-1A557E85C1C5}"/>
              </a:ext>
            </a:extLst>
          </p:cNvPr>
          <p:cNvSpPr>
            <a:spLocks noGrp="1"/>
          </p:cNvSpPr>
          <p:nvPr>
            <p:ph type="body" sz="quarter" idx="14"/>
          </p:nvPr>
        </p:nvSpPr>
        <p:spPr/>
        <p:txBody>
          <a:bodyPr/>
          <a:lstStyle/>
          <a:p>
            <a:r>
              <a:rPr lang="en-GB" dirty="0"/>
              <a:t>Context</a:t>
            </a:r>
            <a:r>
              <a:rPr lang="en-GB" noProof="0" dirty="0"/>
              <a:t> </a:t>
            </a:r>
            <a:r>
              <a:rPr lang="en-GB" dirty="0"/>
              <a:t>and </a:t>
            </a:r>
            <a:r>
              <a:rPr lang="en-GB" i="1" dirty="0"/>
              <a:t>State-of-art</a:t>
            </a:r>
            <a:r>
              <a:rPr lang="en-GB" dirty="0"/>
              <a:t> approaches</a:t>
            </a:r>
            <a:endParaRPr lang="en-GB" noProof="0" dirty="0"/>
          </a:p>
        </p:txBody>
      </p:sp>
      <p:sp>
        <p:nvSpPr>
          <p:cNvPr id="4" name="Segnaposto testo 3">
            <a:extLst>
              <a:ext uri="{FF2B5EF4-FFF2-40B4-BE49-F238E27FC236}">
                <a16:creationId xmlns:a16="http://schemas.microsoft.com/office/drawing/2014/main" id="{3255C925-14CF-5589-9E95-0FF449282254}"/>
              </a:ext>
            </a:extLst>
          </p:cNvPr>
          <p:cNvSpPr>
            <a:spLocks noGrp="1"/>
          </p:cNvSpPr>
          <p:nvPr>
            <p:ph type="body" sz="quarter" idx="15"/>
          </p:nvPr>
        </p:nvSpPr>
        <p:spPr/>
        <p:txBody>
          <a:bodyPr/>
          <a:lstStyle/>
          <a:p>
            <a:endParaRPr lang="it-IT" dirty="0"/>
          </a:p>
        </p:txBody>
      </p:sp>
      <p:sp>
        <p:nvSpPr>
          <p:cNvPr id="8" name="Segnaposto testo 7">
            <a:extLst>
              <a:ext uri="{FF2B5EF4-FFF2-40B4-BE49-F238E27FC236}">
                <a16:creationId xmlns:a16="http://schemas.microsoft.com/office/drawing/2014/main" id="{18BE7CDB-3858-8D07-3D16-F9E5C1B0F41C}"/>
              </a:ext>
            </a:extLst>
          </p:cNvPr>
          <p:cNvSpPr>
            <a:spLocks noGrp="1"/>
          </p:cNvSpPr>
          <p:nvPr>
            <p:ph type="body" sz="quarter" idx="19"/>
          </p:nvPr>
        </p:nvSpPr>
        <p:spPr>
          <a:xfrm>
            <a:off x="1098185" y="3475500"/>
            <a:ext cx="682307" cy="581025"/>
          </a:xfrm>
        </p:spPr>
        <p:txBody>
          <a:bodyPr/>
          <a:lstStyle/>
          <a:p>
            <a:r>
              <a:rPr lang="it-IT" dirty="0"/>
              <a:t>2</a:t>
            </a:r>
            <a:endParaRPr lang="en-GB" noProof="0" dirty="0"/>
          </a:p>
        </p:txBody>
      </p:sp>
      <p:sp>
        <p:nvSpPr>
          <p:cNvPr id="9" name="Segnaposto testo 8">
            <a:extLst>
              <a:ext uri="{FF2B5EF4-FFF2-40B4-BE49-F238E27FC236}">
                <a16:creationId xmlns:a16="http://schemas.microsoft.com/office/drawing/2014/main" id="{577D439D-138A-3332-5326-EFCE3603A76E}"/>
              </a:ext>
            </a:extLst>
          </p:cNvPr>
          <p:cNvSpPr>
            <a:spLocks noGrp="1"/>
          </p:cNvSpPr>
          <p:nvPr>
            <p:ph type="body" sz="quarter" idx="20"/>
          </p:nvPr>
        </p:nvSpPr>
        <p:spPr>
          <a:xfrm>
            <a:off x="2362200" y="3467100"/>
            <a:ext cx="8481782" cy="589425"/>
          </a:xfrm>
        </p:spPr>
        <p:txBody>
          <a:bodyPr/>
          <a:lstStyle/>
          <a:p>
            <a:r>
              <a:rPr lang="en-GB" noProof="0" dirty="0"/>
              <a:t>Signal preprocessing</a:t>
            </a:r>
          </a:p>
        </p:txBody>
      </p:sp>
      <p:sp>
        <p:nvSpPr>
          <p:cNvPr id="10" name="Segnaposto testo 9">
            <a:extLst>
              <a:ext uri="{FF2B5EF4-FFF2-40B4-BE49-F238E27FC236}">
                <a16:creationId xmlns:a16="http://schemas.microsoft.com/office/drawing/2014/main" id="{09EC0C51-A4FB-57DD-8990-37342B864726}"/>
              </a:ext>
            </a:extLst>
          </p:cNvPr>
          <p:cNvSpPr>
            <a:spLocks noGrp="1"/>
          </p:cNvSpPr>
          <p:nvPr>
            <p:ph type="body" sz="quarter" idx="21"/>
          </p:nvPr>
        </p:nvSpPr>
        <p:spPr>
          <a:xfrm>
            <a:off x="16157893" y="3479699"/>
            <a:ext cx="682307" cy="581025"/>
          </a:xfrm>
        </p:spPr>
        <p:txBody>
          <a:bodyPr/>
          <a:lstStyle/>
          <a:p>
            <a:endParaRPr lang="it-IT" dirty="0"/>
          </a:p>
        </p:txBody>
      </p:sp>
      <p:sp>
        <p:nvSpPr>
          <p:cNvPr id="11" name="Segnaposto testo 10">
            <a:extLst>
              <a:ext uri="{FF2B5EF4-FFF2-40B4-BE49-F238E27FC236}">
                <a16:creationId xmlns:a16="http://schemas.microsoft.com/office/drawing/2014/main" id="{94D38C8F-C4F1-E7FF-8C2F-224B884C2CC1}"/>
              </a:ext>
            </a:extLst>
          </p:cNvPr>
          <p:cNvSpPr>
            <a:spLocks noGrp="1"/>
          </p:cNvSpPr>
          <p:nvPr>
            <p:ph type="body" sz="quarter" idx="22"/>
          </p:nvPr>
        </p:nvSpPr>
        <p:spPr>
          <a:xfrm>
            <a:off x="1089476" y="4499653"/>
            <a:ext cx="682307" cy="581025"/>
          </a:xfrm>
        </p:spPr>
        <p:txBody>
          <a:bodyPr/>
          <a:lstStyle/>
          <a:p>
            <a:r>
              <a:rPr lang="it-IT" noProof="0" dirty="0"/>
              <a:t>3</a:t>
            </a:r>
            <a:endParaRPr lang="en-GB" noProof="0" dirty="0"/>
          </a:p>
        </p:txBody>
      </p:sp>
      <p:sp>
        <p:nvSpPr>
          <p:cNvPr id="12" name="Segnaposto testo 11">
            <a:extLst>
              <a:ext uri="{FF2B5EF4-FFF2-40B4-BE49-F238E27FC236}">
                <a16:creationId xmlns:a16="http://schemas.microsoft.com/office/drawing/2014/main" id="{4FAFA75F-68EC-1F8A-85A7-4F06FF777782}"/>
              </a:ext>
            </a:extLst>
          </p:cNvPr>
          <p:cNvSpPr>
            <a:spLocks noGrp="1"/>
          </p:cNvSpPr>
          <p:nvPr>
            <p:ph type="body" sz="quarter" idx="23"/>
          </p:nvPr>
        </p:nvSpPr>
        <p:spPr>
          <a:xfrm>
            <a:off x="2353491" y="4491253"/>
            <a:ext cx="8481782" cy="589425"/>
          </a:xfrm>
        </p:spPr>
        <p:txBody>
          <a:bodyPr/>
          <a:lstStyle/>
          <a:p>
            <a:r>
              <a:rPr lang="en-GB" noProof="0" dirty="0"/>
              <a:t>Features analysis</a:t>
            </a:r>
          </a:p>
        </p:txBody>
      </p:sp>
      <p:sp>
        <p:nvSpPr>
          <p:cNvPr id="13" name="Segnaposto testo 12">
            <a:extLst>
              <a:ext uri="{FF2B5EF4-FFF2-40B4-BE49-F238E27FC236}">
                <a16:creationId xmlns:a16="http://schemas.microsoft.com/office/drawing/2014/main" id="{36152537-D173-9934-BCBC-BE918C58C631}"/>
              </a:ext>
            </a:extLst>
          </p:cNvPr>
          <p:cNvSpPr>
            <a:spLocks noGrp="1"/>
          </p:cNvSpPr>
          <p:nvPr>
            <p:ph type="body" sz="quarter" idx="24"/>
          </p:nvPr>
        </p:nvSpPr>
        <p:spPr>
          <a:xfrm>
            <a:off x="16149184" y="4503852"/>
            <a:ext cx="682307" cy="581025"/>
          </a:xfrm>
        </p:spPr>
        <p:txBody>
          <a:bodyPr/>
          <a:lstStyle/>
          <a:p>
            <a:endParaRPr lang="it-IT" dirty="0"/>
          </a:p>
        </p:txBody>
      </p:sp>
      <p:sp>
        <p:nvSpPr>
          <p:cNvPr id="14" name="Segnaposto testo 13">
            <a:extLst>
              <a:ext uri="{FF2B5EF4-FFF2-40B4-BE49-F238E27FC236}">
                <a16:creationId xmlns:a16="http://schemas.microsoft.com/office/drawing/2014/main" id="{2BE66313-805A-B604-0BD4-2DE2A534761F}"/>
              </a:ext>
            </a:extLst>
          </p:cNvPr>
          <p:cNvSpPr>
            <a:spLocks noGrp="1"/>
          </p:cNvSpPr>
          <p:nvPr>
            <p:ph type="body" sz="quarter" idx="25"/>
          </p:nvPr>
        </p:nvSpPr>
        <p:spPr>
          <a:xfrm>
            <a:off x="1089476" y="5510440"/>
            <a:ext cx="682307" cy="581025"/>
          </a:xfrm>
        </p:spPr>
        <p:txBody>
          <a:bodyPr/>
          <a:lstStyle/>
          <a:p>
            <a:r>
              <a:rPr lang="it-IT" dirty="0"/>
              <a:t>4</a:t>
            </a:r>
            <a:endParaRPr lang="en-GB" noProof="0" dirty="0"/>
          </a:p>
        </p:txBody>
      </p:sp>
      <p:sp>
        <p:nvSpPr>
          <p:cNvPr id="15" name="Segnaposto testo 14">
            <a:extLst>
              <a:ext uri="{FF2B5EF4-FFF2-40B4-BE49-F238E27FC236}">
                <a16:creationId xmlns:a16="http://schemas.microsoft.com/office/drawing/2014/main" id="{D535924C-AFF2-B1B0-F1E5-1E334CDB6E34}"/>
              </a:ext>
            </a:extLst>
          </p:cNvPr>
          <p:cNvSpPr>
            <a:spLocks noGrp="1"/>
          </p:cNvSpPr>
          <p:nvPr>
            <p:ph type="body" sz="quarter" idx="26"/>
          </p:nvPr>
        </p:nvSpPr>
        <p:spPr>
          <a:xfrm>
            <a:off x="2353491" y="5502040"/>
            <a:ext cx="8481782" cy="589425"/>
          </a:xfrm>
        </p:spPr>
        <p:txBody>
          <a:bodyPr/>
          <a:lstStyle/>
          <a:p>
            <a:r>
              <a:rPr lang="it-IT" dirty="0"/>
              <a:t>S</a:t>
            </a:r>
            <a:r>
              <a:rPr lang="en-GB" dirty="0" err="1"/>
              <a:t>egmentation</a:t>
            </a:r>
            <a:endParaRPr lang="en-GB" noProof="0" dirty="0"/>
          </a:p>
        </p:txBody>
      </p:sp>
      <p:sp>
        <p:nvSpPr>
          <p:cNvPr id="16" name="Segnaposto testo 15">
            <a:extLst>
              <a:ext uri="{FF2B5EF4-FFF2-40B4-BE49-F238E27FC236}">
                <a16:creationId xmlns:a16="http://schemas.microsoft.com/office/drawing/2014/main" id="{2B03CA09-3E50-8B12-0CE9-91B3327E408B}"/>
              </a:ext>
            </a:extLst>
          </p:cNvPr>
          <p:cNvSpPr>
            <a:spLocks noGrp="1"/>
          </p:cNvSpPr>
          <p:nvPr>
            <p:ph type="body" sz="quarter" idx="27"/>
          </p:nvPr>
        </p:nvSpPr>
        <p:spPr>
          <a:xfrm>
            <a:off x="16149184" y="5514639"/>
            <a:ext cx="682307" cy="581025"/>
          </a:xfrm>
        </p:spPr>
        <p:txBody>
          <a:bodyPr/>
          <a:lstStyle/>
          <a:p>
            <a:endParaRPr lang="it-IT" dirty="0"/>
          </a:p>
        </p:txBody>
      </p:sp>
      <p:sp>
        <p:nvSpPr>
          <p:cNvPr id="17" name="Segnaposto testo 16">
            <a:extLst>
              <a:ext uri="{FF2B5EF4-FFF2-40B4-BE49-F238E27FC236}">
                <a16:creationId xmlns:a16="http://schemas.microsoft.com/office/drawing/2014/main" id="{7BBDA1F8-14F7-61B9-6CFD-7B08B37E54DE}"/>
              </a:ext>
            </a:extLst>
          </p:cNvPr>
          <p:cNvSpPr>
            <a:spLocks noGrp="1"/>
          </p:cNvSpPr>
          <p:nvPr>
            <p:ph type="body" sz="quarter" idx="28"/>
          </p:nvPr>
        </p:nvSpPr>
        <p:spPr>
          <a:xfrm>
            <a:off x="1089476" y="6535065"/>
            <a:ext cx="682307" cy="581025"/>
          </a:xfrm>
        </p:spPr>
        <p:txBody>
          <a:bodyPr/>
          <a:lstStyle/>
          <a:p>
            <a:r>
              <a:rPr lang="it-IT" dirty="0"/>
              <a:t>5</a:t>
            </a:r>
            <a:endParaRPr lang="en-GB" noProof="0" dirty="0"/>
          </a:p>
        </p:txBody>
      </p:sp>
      <p:sp>
        <p:nvSpPr>
          <p:cNvPr id="18" name="Segnaposto testo 17">
            <a:extLst>
              <a:ext uri="{FF2B5EF4-FFF2-40B4-BE49-F238E27FC236}">
                <a16:creationId xmlns:a16="http://schemas.microsoft.com/office/drawing/2014/main" id="{5CA85D86-76F5-7438-797F-559763BC3704}"/>
              </a:ext>
            </a:extLst>
          </p:cNvPr>
          <p:cNvSpPr>
            <a:spLocks noGrp="1"/>
          </p:cNvSpPr>
          <p:nvPr>
            <p:ph type="body" sz="quarter" idx="29"/>
          </p:nvPr>
        </p:nvSpPr>
        <p:spPr>
          <a:xfrm>
            <a:off x="2353491" y="6526665"/>
            <a:ext cx="8481782" cy="589425"/>
          </a:xfrm>
        </p:spPr>
        <p:txBody>
          <a:bodyPr/>
          <a:lstStyle/>
          <a:p>
            <a:r>
              <a:rPr lang="en-US" dirty="0"/>
              <a:t>Experiments</a:t>
            </a:r>
          </a:p>
        </p:txBody>
      </p:sp>
      <p:sp>
        <p:nvSpPr>
          <p:cNvPr id="19" name="Segnaposto testo 18">
            <a:extLst>
              <a:ext uri="{FF2B5EF4-FFF2-40B4-BE49-F238E27FC236}">
                <a16:creationId xmlns:a16="http://schemas.microsoft.com/office/drawing/2014/main" id="{850C99F3-847A-7C9F-AD76-A6A6C66FDDCB}"/>
              </a:ext>
            </a:extLst>
          </p:cNvPr>
          <p:cNvSpPr>
            <a:spLocks noGrp="1"/>
          </p:cNvSpPr>
          <p:nvPr>
            <p:ph type="body" sz="quarter" idx="30"/>
          </p:nvPr>
        </p:nvSpPr>
        <p:spPr>
          <a:xfrm>
            <a:off x="16149184" y="6539264"/>
            <a:ext cx="682307" cy="581025"/>
          </a:xfrm>
        </p:spPr>
        <p:txBody>
          <a:bodyPr/>
          <a:lstStyle/>
          <a:p>
            <a:endParaRPr lang="it-IT" dirty="0"/>
          </a:p>
        </p:txBody>
      </p:sp>
    </p:spTree>
    <p:extLst>
      <p:ext uri="{BB962C8B-B14F-4D97-AF65-F5344CB8AC3E}">
        <p14:creationId xmlns:p14="http://schemas.microsoft.com/office/powerpoint/2010/main" val="26586923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74CA5B6-E2B4-B72B-B68D-FD5586F4BE46}"/>
              </a:ext>
            </a:extLst>
          </p:cNvPr>
          <p:cNvSpPr>
            <a:spLocks noGrp="1"/>
          </p:cNvSpPr>
          <p:nvPr>
            <p:ph type="sldNum" sz="quarter" idx="12"/>
          </p:nvPr>
        </p:nvSpPr>
        <p:spPr/>
        <p:txBody>
          <a:bodyPr/>
          <a:lstStyle/>
          <a:p>
            <a:fld id="{B6F15528-21DE-4FAA-801E-634DDDAF4B2B}" type="slidenum">
              <a:rPr lang="en-US" smtClean="0"/>
              <a:pPr/>
              <a:t>20</a:t>
            </a:fld>
            <a:endParaRPr lang="en-US"/>
          </a:p>
        </p:txBody>
      </p:sp>
      <p:sp>
        <p:nvSpPr>
          <p:cNvPr id="5" name="Segnaposto testo 4">
            <a:extLst>
              <a:ext uri="{FF2B5EF4-FFF2-40B4-BE49-F238E27FC236}">
                <a16:creationId xmlns:a16="http://schemas.microsoft.com/office/drawing/2014/main" id="{6DCBBF79-E960-C008-D962-0C6A8067C8BC}"/>
              </a:ext>
            </a:extLst>
          </p:cNvPr>
          <p:cNvSpPr>
            <a:spLocks noGrp="1"/>
          </p:cNvSpPr>
          <p:nvPr>
            <p:ph type="body" sz="quarter" idx="17"/>
          </p:nvPr>
        </p:nvSpPr>
        <p:spPr/>
        <p:txBody>
          <a:bodyPr>
            <a:noAutofit/>
          </a:bodyPr>
          <a:lstStyle/>
          <a:p>
            <a:r>
              <a:rPr lang="en-GB" noProof="0" dirty="0"/>
              <a:t>Preprocessing</a:t>
            </a:r>
          </a:p>
        </p:txBody>
      </p:sp>
      <p:sp>
        <p:nvSpPr>
          <p:cNvPr id="6" name="Segnaposto testo 5">
            <a:extLst>
              <a:ext uri="{FF2B5EF4-FFF2-40B4-BE49-F238E27FC236}">
                <a16:creationId xmlns:a16="http://schemas.microsoft.com/office/drawing/2014/main" id="{E4C4FCF8-AABF-1A89-0BAD-8F2ADA0AFCB1}"/>
              </a:ext>
            </a:extLst>
          </p:cNvPr>
          <p:cNvSpPr>
            <a:spLocks noGrp="1"/>
          </p:cNvSpPr>
          <p:nvPr>
            <p:ph type="body" sz="quarter" idx="18"/>
          </p:nvPr>
        </p:nvSpPr>
        <p:spPr/>
        <p:txBody>
          <a:bodyPr/>
          <a:lstStyle/>
          <a:p>
            <a:r>
              <a:rPr lang="en-GB" noProof="0" dirty="0"/>
              <a:t>3</a:t>
            </a:r>
          </a:p>
        </p:txBody>
      </p:sp>
      <p:sp>
        <p:nvSpPr>
          <p:cNvPr id="7" name="Segnaposto testo 6">
            <a:extLst>
              <a:ext uri="{FF2B5EF4-FFF2-40B4-BE49-F238E27FC236}">
                <a16:creationId xmlns:a16="http://schemas.microsoft.com/office/drawing/2014/main" id="{ED7666AE-09DF-BAB3-3F57-9105DD26F622}"/>
              </a:ext>
            </a:extLst>
          </p:cNvPr>
          <p:cNvSpPr>
            <a:spLocks noGrp="1"/>
          </p:cNvSpPr>
          <p:nvPr>
            <p:ph type="body" sz="quarter" idx="19"/>
          </p:nvPr>
        </p:nvSpPr>
        <p:spPr>
          <a:xfrm>
            <a:off x="1054100" y="1337122"/>
            <a:ext cx="15863888" cy="670257"/>
          </a:xfrm>
        </p:spPr>
        <p:txBody>
          <a:bodyPr/>
          <a:lstStyle/>
          <a:p>
            <a:r>
              <a:rPr lang="en-GB" noProof="0" dirty="0"/>
              <a:t>Outline</a:t>
            </a:r>
          </a:p>
        </p:txBody>
      </p:sp>
      <p:sp>
        <p:nvSpPr>
          <p:cNvPr id="8" name="Segnaposto testo 7">
            <a:extLst>
              <a:ext uri="{FF2B5EF4-FFF2-40B4-BE49-F238E27FC236}">
                <a16:creationId xmlns:a16="http://schemas.microsoft.com/office/drawing/2014/main" id="{CCAE6B37-32C8-0369-BEBD-72A9C0D22738}"/>
              </a:ext>
            </a:extLst>
          </p:cNvPr>
          <p:cNvSpPr>
            <a:spLocks noGrp="1"/>
          </p:cNvSpPr>
          <p:nvPr>
            <p:ph type="body" sz="quarter" idx="20"/>
          </p:nvPr>
        </p:nvSpPr>
        <p:spPr>
          <a:xfrm>
            <a:off x="1054100" y="2416128"/>
            <a:ext cx="15863888" cy="6842172"/>
          </a:xfrm>
        </p:spPr>
        <p:txBody>
          <a:bodyPr/>
          <a:lstStyle/>
          <a:p>
            <a:r>
              <a:rPr lang="en-GB" noProof="0" dirty="0"/>
              <a:t>The MIMIC-II Waveform Dataset</a:t>
            </a:r>
          </a:p>
          <a:p>
            <a:endParaRPr lang="en-GB" noProof="0" dirty="0"/>
          </a:p>
          <a:p>
            <a:r>
              <a:rPr lang="en-GB" noProof="0" dirty="0"/>
              <a:t>Issues with raw PPG signals</a:t>
            </a:r>
          </a:p>
          <a:p>
            <a:endParaRPr lang="en-GB" noProof="0" dirty="0"/>
          </a:p>
          <a:p>
            <a:r>
              <a:rPr lang="en-GB" i="1" noProof="0" dirty="0"/>
              <a:t>Wavelet decomposition </a:t>
            </a:r>
            <a:r>
              <a:rPr lang="en-GB" noProof="0" dirty="0"/>
              <a:t>as filter</a:t>
            </a:r>
          </a:p>
          <a:p>
            <a:endParaRPr lang="en-GB" i="1" noProof="0" dirty="0"/>
          </a:p>
          <a:p>
            <a:r>
              <a:rPr lang="en-GB" noProof="0" dirty="0"/>
              <a:t>Segmentation and peak detection</a:t>
            </a:r>
          </a:p>
          <a:p>
            <a:endParaRPr lang="en-GB" noProof="0" dirty="0"/>
          </a:p>
          <a:p>
            <a:r>
              <a:rPr lang="en-GB" noProof="0" dirty="0"/>
              <a:t>Signal selection</a:t>
            </a:r>
          </a:p>
          <a:p>
            <a:endParaRPr lang="en-GB" noProof="0" dirty="0"/>
          </a:p>
          <a:p>
            <a:r>
              <a:rPr lang="en-GB" noProof="0" dirty="0"/>
              <a:t>Feature extraction</a:t>
            </a:r>
          </a:p>
          <a:p>
            <a:pPr marL="0" indent="0">
              <a:buNone/>
            </a:pPr>
            <a:endParaRPr lang="en-GB" noProof="0" dirty="0"/>
          </a:p>
        </p:txBody>
      </p:sp>
    </p:spTree>
    <p:extLst>
      <p:ext uri="{BB962C8B-B14F-4D97-AF65-F5344CB8AC3E}">
        <p14:creationId xmlns:p14="http://schemas.microsoft.com/office/powerpoint/2010/main" val="23264069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A453B17-B3C0-2560-0912-DB747F281783}"/>
              </a:ext>
            </a:extLst>
          </p:cNvPr>
          <p:cNvSpPr>
            <a:spLocks noGrp="1"/>
          </p:cNvSpPr>
          <p:nvPr>
            <p:ph type="sldNum" sz="quarter" idx="12"/>
          </p:nvPr>
        </p:nvSpPr>
        <p:spPr/>
        <p:txBody>
          <a:bodyPr/>
          <a:lstStyle/>
          <a:p>
            <a:fld id="{B6F15528-21DE-4FAA-801E-634DDDAF4B2B}" type="slidenum">
              <a:rPr lang="en-US" smtClean="0"/>
              <a:pPr/>
              <a:t>21</a:t>
            </a:fld>
            <a:endParaRPr lang="en-US" dirty="0"/>
          </a:p>
        </p:txBody>
      </p:sp>
      <p:sp>
        <p:nvSpPr>
          <p:cNvPr id="3" name="Segnaposto testo 2">
            <a:extLst>
              <a:ext uri="{FF2B5EF4-FFF2-40B4-BE49-F238E27FC236}">
                <a16:creationId xmlns:a16="http://schemas.microsoft.com/office/drawing/2014/main" id="{AE136786-8E13-FFA7-D14E-DDA502BE2A82}"/>
              </a:ext>
            </a:extLst>
          </p:cNvPr>
          <p:cNvSpPr>
            <a:spLocks noGrp="1"/>
          </p:cNvSpPr>
          <p:nvPr>
            <p:ph type="body" sz="quarter" idx="17"/>
          </p:nvPr>
        </p:nvSpPr>
        <p:spPr/>
        <p:txBody>
          <a:bodyPr>
            <a:noAutofit/>
          </a:bodyPr>
          <a:lstStyle/>
          <a:p>
            <a:r>
              <a:rPr lang="en-GB" noProof="0" dirty="0"/>
              <a:t>Preprocessing</a:t>
            </a:r>
          </a:p>
        </p:txBody>
      </p:sp>
      <p:sp>
        <p:nvSpPr>
          <p:cNvPr id="4" name="Segnaposto testo 3">
            <a:extLst>
              <a:ext uri="{FF2B5EF4-FFF2-40B4-BE49-F238E27FC236}">
                <a16:creationId xmlns:a16="http://schemas.microsoft.com/office/drawing/2014/main" id="{494FEC54-E897-C83A-5B68-AFD6C03DA0B7}"/>
              </a:ext>
            </a:extLst>
          </p:cNvPr>
          <p:cNvSpPr>
            <a:spLocks noGrp="1"/>
          </p:cNvSpPr>
          <p:nvPr>
            <p:ph type="body" sz="quarter" idx="18"/>
          </p:nvPr>
        </p:nvSpPr>
        <p:spPr/>
        <p:txBody>
          <a:bodyPr/>
          <a:lstStyle/>
          <a:p>
            <a:r>
              <a:rPr lang="en-GB" noProof="0" dirty="0"/>
              <a:t>3</a:t>
            </a:r>
          </a:p>
        </p:txBody>
      </p:sp>
      <p:sp>
        <p:nvSpPr>
          <p:cNvPr id="5" name="Segnaposto testo 4">
            <a:extLst>
              <a:ext uri="{FF2B5EF4-FFF2-40B4-BE49-F238E27FC236}">
                <a16:creationId xmlns:a16="http://schemas.microsoft.com/office/drawing/2014/main" id="{0057B7B2-5B0A-610F-B41F-9FCC104EBC2F}"/>
              </a:ext>
            </a:extLst>
          </p:cNvPr>
          <p:cNvSpPr>
            <a:spLocks noGrp="1"/>
          </p:cNvSpPr>
          <p:nvPr>
            <p:ph type="body" sz="quarter" idx="19"/>
          </p:nvPr>
        </p:nvSpPr>
        <p:spPr/>
        <p:txBody>
          <a:bodyPr/>
          <a:lstStyle/>
          <a:p>
            <a:r>
              <a:rPr lang="en-GB" noProof="0" dirty="0"/>
              <a:t>The </a:t>
            </a:r>
            <a:r>
              <a:rPr lang="en-GB" i="1" noProof="0" dirty="0"/>
              <a:t>MIMIC-II Waveform Dataset</a:t>
            </a:r>
            <a:endParaRPr lang="en-GB" noProof="0" dirty="0"/>
          </a:p>
        </p:txBody>
      </p:sp>
      <p:graphicFrame>
        <p:nvGraphicFramePr>
          <p:cNvPr id="7" name="Segnaposto contenuto 5">
            <a:extLst>
              <a:ext uri="{FF2B5EF4-FFF2-40B4-BE49-F238E27FC236}">
                <a16:creationId xmlns:a16="http://schemas.microsoft.com/office/drawing/2014/main" id="{88B6E0C7-967D-44CF-4A31-36C7958A891F}"/>
              </a:ext>
            </a:extLst>
          </p:cNvPr>
          <p:cNvGraphicFramePr>
            <a:graphicFrameLocks/>
          </p:cNvGraphicFramePr>
          <p:nvPr>
            <p:extLst>
              <p:ext uri="{D42A27DB-BD31-4B8C-83A1-F6EECF244321}">
                <p14:modId xmlns:p14="http://schemas.microsoft.com/office/powerpoint/2010/main" val="3611664020"/>
              </p:ext>
            </p:extLst>
          </p:nvPr>
        </p:nvGraphicFramePr>
        <p:xfrm>
          <a:off x="1054100" y="2416128"/>
          <a:ext cx="15863888" cy="67659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7953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FB34F84-1DC7-CFCE-3335-1F2D678CEC89}"/>
              </a:ext>
            </a:extLst>
          </p:cNvPr>
          <p:cNvSpPr>
            <a:spLocks noGrp="1"/>
          </p:cNvSpPr>
          <p:nvPr>
            <p:ph type="sldNum" sz="quarter" idx="12"/>
          </p:nvPr>
        </p:nvSpPr>
        <p:spPr/>
        <p:txBody>
          <a:bodyPr/>
          <a:lstStyle/>
          <a:p>
            <a:fld id="{B6F15528-21DE-4FAA-801E-634DDDAF4B2B}" type="slidenum">
              <a:rPr lang="en-US" smtClean="0"/>
              <a:pPr/>
              <a:t>22</a:t>
            </a:fld>
            <a:endParaRPr lang="en-US" dirty="0"/>
          </a:p>
        </p:txBody>
      </p:sp>
      <p:sp>
        <p:nvSpPr>
          <p:cNvPr id="9" name="Segnaposto testo 8">
            <a:extLst>
              <a:ext uri="{FF2B5EF4-FFF2-40B4-BE49-F238E27FC236}">
                <a16:creationId xmlns:a16="http://schemas.microsoft.com/office/drawing/2014/main" id="{37DDC647-B76C-934C-A461-A81E930B8CF2}"/>
              </a:ext>
            </a:extLst>
          </p:cNvPr>
          <p:cNvSpPr>
            <a:spLocks noGrp="1"/>
          </p:cNvSpPr>
          <p:nvPr>
            <p:ph type="body" sz="quarter" idx="19"/>
          </p:nvPr>
        </p:nvSpPr>
        <p:spPr/>
        <p:txBody>
          <a:bodyPr/>
          <a:lstStyle/>
          <a:p>
            <a:r>
              <a:rPr lang="en-GB" noProof="0" dirty="0"/>
              <a:t>Issues with PPG signal</a:t>
            </a:r>
          </a:p>
        </p:txBody>
      </p:sp>
      <p:sp>
        <p:nvSpPr>
          <p:cNvPr id="10" name="Segnaposto contenuto 9">
            <a:extLst>
              <a:ext uri="{FF2B5EF4-FFF2-40B4-BE49-F238E27FC236}">
                <a16:creationId xmlns:a16="http://schemas.microsoft.com/office/drawing/2014/main" id="{03C3A2F6-214D-D06C-552E-65696612B588}"/>
              </a:ext>
            </a:extLst>
          </p:cNvPr>
          <p:cNvSpPr>
            <a:spLocks noGrp="1"/>
          </p:cNvSpPr>
          <p:nvPr>
            <p:ph sz="quarter" idx="20"/>
          </p:nvPr>
        </p:nvSpPr>
        <p:spPr/>
        <p:txBody>
          <a:bodyPr/>
          <a:lstStyle/>
          <a:p>
            <a:pPr marL="285750" indent="-285750">
              <a:buFont typeface="Arial" panose="020B0604020202020204" pitchFamily="34" charset="0"/>
              <a:buChar char="•"/>
            </a:pPr>
            <a:r>
              <a:rPr lang="en-GB" noProof="0" dirty="0"/>
              <a:t>PPG is very sensible to movement and displacement of sensor may lead to unusable records</a:t>
            </a:r>
          </a:p>
          <a:p>
            <a:pPr marL="285750" indent="-285750">
              <a:buFont typeface="Arial" panose="020B0604020202020204" pitchFamily="34" charset="0"/>
              <a:buChar char="•"/>
            </a:pPr>
            <a:endParaRPr lang="en-GB" noProof="0" dirty="0"/>
          </a:p>
          <a:p>
            <a:pPr marL="285750" indent="-285750">
              <a:buFont typeface="Arial" panose="020B0604020202020204" pitchFamily="34" charset="0"/>
              <a:buChar char="•"/>
            </a:pPr>
            <a:r>
              <a:rPr lang="en-GB" noProof="0" dirty="0"/>
              <a:t>high-frequency components (noise): motion and ambient light</a:t>
            </a:r>
          </a:p>
          <a:p>
            <a:pPr marL="285750" indent="-285750">
              <a:buFont typeface="Arial" panose="020B0604020202020204" pitchFamily="34" charset="0"/>
              <a:buChar char="•"/>
            </a:pPr>
            <a:endParaRPr lang="en-GB" noProof="0" dirty="0"/>
          </a:p>
          <a:p>
            <a:pPr marL="285750" indent="-285750">
              <a:buFont typeface="Arial" panose="020B0604020202020204" pitchFamily="34" charset="0"/>
              <a:buChar char="•"/>
            </a:pPr>
            <a:r>
              <a:rPr lang="en-GB" noProof="0" dirty="0"/>
              <a:t>low-frequency components (baseline): respiration</a:t>
            </a:r>
          </a:p>
        </p:txBody>
      </p:sp>
      <p:sp>
        <p:nvSpPr>
          <p:cNvPr id="7" name="Segnaposto testo 6">
            <a:extLst>
              <a:ext uri="{FF2B5EF4-FFF2-40B4-BE49-F238E27FC236}">
                <a16:creationId xmlns:a16="http://schemas.microsoft.com/office/drawing/2014/main" id="{D5C6DC5F-EFE5-9A3C-D54F-D7D4DFC914A5}"/>
              </a:ext>
            </a:extLst>
          </p:cNvPr>
          <p:cNvSpPr>
            <a:spLocks noGrp="1"/>
          </p:cNvSpPr>
          <p:nvPr>
            <p:ph type="body" sz="quarter" idx="17"/>
          </p:nvPr>
        </p:nvSpPr>
        <p:spPr/>
        <p:txBody>
          <a:bodyPr>
            <a:noAutofit/>
          </a:bodyPr>
          <a:lstStyle/>
          <a:p>
            <a:r>
              <a:rPr lang="en-GB" noProof="0" dirty="0"/>
              <a:t>Preprocessing</a:t>
            </a:r>
          </a:p>
        </p:txBody>
      </p:sp>
      <p:sp>
        <p:nvSpPr>
          <p:cNvPr id="8" name="Segnaposto testo 7">
            <a:extLst>
              <a:ext uri="{FF2B5EF4-FFF2-40B4-BE49-F238E27FC236}">
                <a16:creationId xmlns:a16="http://schemas.microsoft.com/office/drawing/2014/main" id="{B3139B74-2E11-E1B1-E372-7BC66F892A64}"/>
              </a:ext>
            </a:extLst>
          </p:cNvPr>
          <p:cNvSpPr>
            <a:spLocks noGrp="1"/>
          </p:cNvSpPr>
          <p:nvPr>
            <p:ph type="body" sz="quarter" idx="18"/>
          </p:nvPr>
        </p:nvSpPr>
        <p:spPr/>
        <p:txBody>
          <a:bodyPr/>
          <a:lstStyle/>
          <a:p>
            <a:r>
              <a:rPr lang="en-GB" noProof="0" dirty="0"/>
              <a:t>3</a:t>
            </a:r>
          </a:p>
        </p:txBody>
      </p:sp>
      <p:pic>
        <p:nvPicPr>
          <p:cNvPr id="12" name="Immagine 11" descr="Immagine che contiene testo, Carattere, schermata, linea&#10;&#10;Descrizione generata automaticamente">
            <a:extLst>
              <a:ext uri="{FF2B5EF4-FFF2-40B4-BE49-F238E27FC236}">
                <a16:creationId xmlns:a16="http://schemas.microsoft.com/office/drawing/2014/main" id="{79258A45-5561-C8C1-5AF5-25810D0708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9802" y="2400300"/>
            <a:ext cx="7315200" cy="5486400"/>
          </a:xfrm>
          <a:prstGeom prst="rect">
            <a:avLst/>
          </a:prstGeom>
          <a:noFill/>
        </p:spPr>
      </p:pic>
    </p:spTree>
    <p:extLst>
      <p:ext uri="{BB962C8B-B14F-4D97-AF65-F5344CB8AC3E}">
        <p14:creationId xmlns:p14="http://schemas.microsoft.com/office/powerpoint/2010/main" val="30406400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EDECE0B-9925-C6EF-9DAE-86302EB95458}"/>
              </a:ext>
            </a:extLst>
          </p:cNvPr>
          <p:cNvSpPr>
            <a:spLocks noGrp="1"/>
          </p:cNvSpPr>
          <p:nvPr>
            <p:ph type="sldNum" sz="quarter" idx="12"/>
          </p:nvPr>
        </p:nvSpPr>
        <p:spPr/>
        <p:txBody>
          <a:bodyPr/>
          <a:lstStyle/>
          <a:p>
            <a:fld id="{B6F15528-21DE-4FAA-801E-634DDDAF4B2B}" type="slidenum">
              <a:rPr lang="en-US" smtClean="0"/>
              <a:pPr/>
              <a:t>23</a:t>
            </a:fld>
            <a:endParaRPr lang="en-US"/>
          </a:p>
        </p:txBody>
      </p:sp>
      <p:sp>
        <p:nvSpPr>
          <p:cNvPr id="8" name="Segnaposto testo 7">
            <a:extLst>
              <a:ext uri="{FF2B5EF4-FFF2-40B4-BE49-F238E27FC236}">
                <a16:creationId xmlns:a16="http://schemas.microsoft.com/office/drawing/2014/main" id="{6DB2CF91-84CE-77D1-1C9E-05F3FFE870C4}"/>
              </a:ext>
            </a:extLst>
          </p:cNvPr>
          <p:cNvSpPr>
            <a:spLocks noGrp="1"/>
          </p:cNvSpPr>
          <p:nvPr>
            <p:ph type="body" sz="quarter" idx="17"/>
          </p:nvPr>
        </p:nvSpPr>
        <p:spPr/>
        <p:txBody>
          <a:bodyPr>
            <a:noAutofit/>
          </a:bodyPr>
          <a:lstStyle/>
          <a:p>
            <a:r>
              <a:rPr lang="en-GB" noProof="0" dirty="0"/>
              <a:t>Preprocessing</a:t>
            </a:r>
          </a:p>
        </p:txBody>
      </p:sp>
      <p:sp>
        <p:nvSpPr>
          <p:cNvPr id="9" name="Segnaposto testo 8">
            <a:extLst>
              <a:ext uri="{FF2B5EF4-FFF2-40B4-BE49-F238E27FC236}">
                <a16:creationId xmlns:a16="http://schemas.microsoft.com/office/drawing/2014/main" id="{62B1189C-C278-049E-E30E-780D2A5C1518}"/>
              </a:ext>
            </a:extLst>
          </p:cNvPr>
          <p:cNvSpPr>
            <a:spLocks noGrp="1"/>
          </p:cNvSpPr>
          <p:nvPr>
            <p:ph type="body" sz="quarter" idx="18"/>
          </p:nvPr>
        </p:nvSpPr>
        <p:spPr/>
        <p:txBody>
          <a:bodyPr/>
          <a:lstStyle/>
          <a:p>
            <a:r>
              <a:rPr lang="en-GB" noProof="0" dirty="0"/>
              <a:t>3</a:t>
            </a:r>
          </a:p>
        </p:txBody>
      </p:sp>
      <p:sp>
        <p:nvSpPr>
          <p:cNvPr id="10" name="Segnaposto testo 9">
            <a:extLst>
              <a:ext uri="{FF2B5EF4-FFF2-40B4-BE49-F238E27FC236}">
                <a16:creationId xmlns:a16="http://schemas.microsoft.com/office/drawing/2014/main" id="{83D15EFB-D3B8-145B-1021-E6A671A29B09}"/>
              </a:ext>
            </a:extLst>
          </p:cNvPr>
          <p:cNvSpPr>
            <a:spLocks noGrp="1"/>
          </p:cNvSpPr>
          <p:nvPr>
            <p:ph type="body" sz="quarter" idx="19"/>
          </p:nvPr>
        </p:nvSpPr>
        <p:spPr/>
        <p:txBody>
          <a:bodyPr/>
          <a:lstStyle/>
          <a:p>
            <a:r>
              <a:rPr lang="en-GB" noProof="0" dirty="0"/>
              <a:t>Abnormal PPG signal</a:t>
            </a:r>
          </a:p>
        </p:txBody>
      </p:sp>
      <p:pic>
        <p:nvPicPr>
          <p:cNvPr id="12" name="Immagine 11" descr="Immagine che contiene testo, linea, Diagramma, Carattere&#10;&#10;Descrizione generata automaticamente">
            <a:extLst>
              <a:ext uri="{FF2B5EF4-FFF2-40B4-BE49-F238E27FC236}">
                <a16:creationId xmlns:a16="http://schemas.microsoft.com/office/drawing/2014/main" id="{45EDE4A3-6B96-0CFB-1FF6-82D8A2BC8F83}"/>
              </a:ext>
            </a:extLst>
          </p:cNvPr>
          <p:cNvPicPr>
            <a:picLocks noChangeAspect="1"/>
          </p:cNvPicPr>
          <p:nvPr/>
        </p:nvPicPr>
        <p:blipFill>
          <a:blip r:embed="rId2"/>
          <a:stretch>
            <a:fillRect/>
          </a:stretch>
        </p:blipFill>
        <p:spPr>
          <a:xfrm>
            <a:off x="4968749" y="2414604"/>
            <a:ext cx="8350502" cy="6262877"/>
          </a:xfrm>
          <a:prstGeom prst="rect">
            <a:avLst/>
          </a:prstGeom>
        </p:spPr>
      </p:pic>
    </p:spTree>
    <p:extLst>
      <p:ext uri="{BB962C8B-B14F-4D97-AF65-F5344CB8AC3E}">
        <p14:creationId xmlns:p14="http://schemas.microsoft.com/office/powerpoint/2010/main" val="1538923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88AD183-2BAE-DDDB-81A1-995886F8DD90}"/>
              </a:ext>
            </a:extLst>
          </p:cNvPr>
          <p:cNvSpPr>
            <a:spLocks noGrp="1"/>
          </p:cNvSpPr>
          <p:nvPr>
            <p:ph type="sldNum" sz="quarter" idx="12"/>
          </p:nvPr>
        </p:nvSpPr>
        <p:spPr/>
        <p:txBody>
          <a:bodyPr/>
          <a:lstStyle/>
          <a:p>
            <a:fld id="{B6F15528-21DE-4FAA-801E-634DDDAF4B2B}" type="slidenum">
              <a:rPr lang="en-US" smtClean="0"/>
              <a:pPr/>
              <a:t>24</a:t>
            </a:fld>
            <a:endParaRPr lang="en-US" dirty="0"/>
          </a:p>
        </p:txBody>
      </p:sp>
      <p:sp>
        <p:nvSpPr>
          <p:cNvPr id="3" name="Segnaposto testo 2">
            <a:extLst>
              <a:ext uri="{FF2B5EF4-FFF2-40B4-BE49-F238E27FC236}">
                <a16:creationId xmlns:a16="http://schemas.microsoft.com/office/drawing/2014/main" id="{F16B023E-7236-8C38-5A63-BE291EF487C3}"/>
              </a:ext>
            </a:extLst>
          </p:cNvPr>
          <p:cNvSpPr>
            <a:spLocks noGrp="1"/>
          </p:cNvSpPr>
          <p:nvPr>
            <p:ph type="body" sz="quarter" idx="17"/>
          </p:nvPr>
        </p:nvSpPr>
        <p:spPr/>
        <p:txBody>
          <a:bodyPr>
            <a:noAutofit/>
          </a:bodyPr>
          <a:lstStyle/>
          <a:p>
            <a:r>
              <a:rPr lang="en-GB" noProof="0" dirty="0"/>
              <a:t>Preprocessing</a:t>
            </a:r>
          </a:p>
        </p:txBody>
      </p:sp>
      <p:sp>
        <p:nvSpPr>
          <p:cNvPr id="4" name="Segnaposto testo 3">
            <a:extLst>
              <a:ext uri="{FF2B5EF4-FFF2-40B4-BE49-F238E27FC236}">
                <a16:creationId xmlns:a16="http://schemas.microsoft.com/office/drawing/2014/main" id="{79B0E8D5-FC70-A62C-C34F-9FB7F74E98FA}"/>
              </a:ext>
            </a:extLst>
          </p:cNvPr>
          <p:cNvSpPr>
            <a:spLocks noGrp="1"/>
          </p:cNvSpPr>
          <p:nvPr>
            <p:ph type="body" sz="quarter" idx="18"/>
          </p:nvPr>
        </p:nvSpPr>
        <p:spPr/>
        <p:txBody>
          <a:bodyPr/>
          <a:lstStyle/>
          <a:p>
            <a:r>
              <a:rPr lang="en-GB" noProof="0" dirty="0"/>
              <a:t>3</a:t>
            </a:r>
          </a:p>
        </p:txBody>
      </p:sp>
      <p:sp>
        <p:nvSpPr>
          <p:cNvPr id="5" name="Segnaposto testo 4">
            <a:extLst>
              <a:ext uri="{FF2B5EF4-FFF2-40B4-BE49-F238E27FC236}">
                <a16:creationId xmlns:a16="http://schemas.microsoft.com/office/drawing/2014/main" id="{60618D73-B2C0-92CC-F7EF-15E62F27ABA9}"/>
              </a:ext>
            </a:extLst>
          </p:cNvPr>
          <p:cNvSpPr>
            <a:spLocks noGrp="1"/>
          </p:cNvSpPr>
          <p:nvPr>
            <p:ph type="body" sz="quarter" idx="19"/>
          </p:nvPr>
        </p:nvSpPr>
        <p:spPr>
          <a:xfrm>
            <a:off x="1054100" y="1268246"/>
            <a:ext cx="15863888" cy="670257"/>
          </a:xfrm>
        </p:spPr>
        <p:txBody>
          <a:bodyPr/>
          <a:lstStyle/>
          <a:p>
            <a:r>
              <a:rPr lang="en-GB" noProof="0" dirty="0"/>
              <a:t>Analysis by </a:t>
            </a:r>
            <a:r>
              <a:rPr lang="en-GB" i="1" noProof="0" dirty="0"/>
              <a:t>Wavelet Decomposition</a:t>
            </a:r>
            <a:endParaRPr lang="en-GB" noProof="0" dirty="0"/>
          </a:p>
        </p:txBody>
      </p:sp>
      <mc:AlternateContent xmlns:mc="http://schemas.openxmlformats.org/markup-compatibility/2006" xmlns:a14="http://schemas.microsoft.com/office/drawing/2010/main">
        <mc:Choice Requires="a14">
          <p:graphicFrame>
            <p:nvGraphicFramePr>
              <p:cNvPr id="7" name="Diagramma 6">
                <a:extLst>
                  <a:ext uri="{FF2B5EF4-FFF2-40B4-BE49-F238E27FC236}">
                    <a16:creationId xmlns:a16="http://schemas.microsoft.com/office/drawing/2014/main" id="{1AFAAEED-F1C0-56F6-D2F1-24AA189D11B1}"/>
                  </a:ext>
                </a:extLst>
              </p:cNvPr>
              <p:cNvGraphicFramePr/>
              <p:nvPr>
                <p:extLst>
                  <p:ext uri="{D42A27DB-BD31-4B8C-83A1-F6EECF244321}">
                    <p14:modId xmlns:p14="http://schemas.microsoft.com/office/powerpoint/2010/main" val="1097245523"/>
                  </p:ext>
                </p:extLst>
              </p:nvPr>
            </p:nvGraphicFramePr>
            <p:xfrm>
              <a:off x="1054100" y="2552700"/>
              <a:ext cx="15863888" cy="67056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Choice>
        <mc:Fallback xmlns="">
          <p:graphicFrame>
            <p:nvGraphicFramePr>
              <p:cNvPr id="7" name="Diagramma 6">
                <a:extLst>
                  <a:ext uri="{FF2B5EF4-FFF2-40B4-BE49-F238E27FC236}">
                    <a16:creationId xmlns:a16="http://schemas.microsoft.com/office/drawing/2014/main" id="{1AFAAEED-F1C0-56F6-D2F1-24AA189D11B1}"/>
                  </a:ext>
                </a:extLst>
              </p:cNvPr>
              <p:cNvGraphicFramePr/>
              <p:nvPr>
                <p:extLst>
                  <p:ext uri="{D42A27DB-BD31-4B8C-83A1-F6EECF244321}">
                    <p14:modId xmlns:p14="http://schemas.microsoft.com/office/powerpoint/2010/main" val="1097245523"/>
                  </p:ext>
                </p:extLst>
              </p:nvPr>
            </p:nvGraphicFramePr>
            <p:xfrm>
              <a:off x="1054100" y="2552700"/>
              <a:ext cx="15863888" cy="67056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mc:Fallback>
      </mc:AlternateContent>
    </p:spTree>
    <p:extLst>
      <p:ext uri="{BB962C8B-B14F-4D97-AF65-F5344CB8AC3E}">
        <p14:creationId xmlns:p14="http://schemas.microsoft.com/office/powerpoint/2010/main" val="232241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32EFC38-0B56-EF9A-6707-9621B0979064}"/>
              </a:ext>
            </a:extLst>
          </p:cNvPr>
          <p:cNvSpPr>
            <a:spLocks noGrp="1"/>
          </p:cNvSpPr>
          <p:nvPr>
            <p:ph type="sldNum" sz="quarter" idx="12"/>
          </p:nvPr>
        </p:nvSpPr>
        <p:spPr/>
        <p:txBody>
          <a:bodyPr/>
          <a:lstStyle/>
          <a:p>
            <a:fld id="{B6F15528-21DE-4FAA-801E-634DDDAF4B2B}" type="slidenum">
              <a:rPr lang="en-US" smtClean="0"/>
              <a:pPr/>
              <a:t>25</a:t>
            </a:fld>
            <a:endParaRPr lang="en-US" dirty="0"/>
          </a:p>
        </p:txBody>
      </p:sp>
      <p:sp>
        <p:nvSpPr>
          <p:cNvPr id="3" name="Segnaposto testo 2">
            <a:extLst>
              <a:ext uri="{FF2B5EF4-FFF2-40B4-BE49-F238E27FC236}">
                <a16:creationId xmlns:a16="http://schemas.microsoft.com/office/drawing/2014/main" id="{3597270D-0901-F4BB-C102-967C02ED48C9}"/>
              </a:ext>
            </a:extLst>
          </p:cNvPr>
          <p:cNvSpPr>
            <a:spLocks noGrp="1"/>
          </p:cNvSpPr>
          <p:nvPr>
            <p:ph type="body" sz="quarter" idx="17"/>
          </p:nvPr>
        </p:nvSpPr>
        <p:spPr/>
        <p:txBody>
          <a:bodyPr>
            <a:noAutofit/>
          </a:bodyPr>
          <a:lstStyle/>
          <a:p>
            <a:r>
              <a:rPr lang="en-GB" noProof="0" dirty="0"/>
              <a:t>Preprocessing</a:t>
            </a:r>
          </a:p>
        </p:txBody>
      </p:sp>
      <p:sp>
        <p:nvSpPr>
          <p:cNvPr id="4" name="Segnaposto testo 3">
            <a:extLst>
              <a:ext uri="{FF2B5EF4-FFF2-40B4-BE49-F238E27FC236}">
                <a16:creationId xmlns:a16="http://schemas.microsoft.com/office/drawing/2014/main" id="{C6CA9FE6-67B5-6CFB-1046-AA899144FF15}"/>
              </a:ext>
            </a:extLst>
          </p:cNvPr>
          <p:cNvSpPr>
            <a:spLocks noGrp="1"/>
          </p:cNvSpPr>
          <p:nvPr>
            <p:ph type="body" sz="quarter" idx="18"/>
          </p:nvPr>
        </p:nvSpPr>
        <p:spPr/>
        <p:txBody>
          <a:bodyPr/>
          <a:lstStyle/>
          <a:p>
            <a:r>
              <a:rPr lang="en-GB" noProof="0" dirty="0"/>
              <a:t>3</a:t>
            </a:r>
          </a:p>
        </p:txBody>
      </p:sp>
      <p:pic>
        <p:nvPicPr>
          <p:cNvPr id="7" name="Segnaposto contenuto 12">
            <a:extLst>
              <a:ext uri="{FF2B5EF4-FFF2-40B4-BE49-F238E27FC236}">
                <a16:creationId xmlns:a16="http://schemas.microsoft.com/office/drawing/2014/main" id="{CC50B312-9691-C818-71C0-53605C0DF3F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000" y="1257300"/>
            <a:ext cx="11734800" cy="8286463"/>
          </a:xfrm>
          <a:prstGeom prst="rect">
            <a:avLst/>
          </a:prstGeom>
        </p:spPr>
      </p:pic>
    </p:spTree>
    <p:extLst>
      <p:ext uri="{BB962C8B-B14F-4D97-AF65-F5344CB8AC3E}">
        <p14:creationId xmlns:p14="http://schemas.microsoft.com/office/powerpoint/2010/main" val="7854361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64C52BC-2712-9753-1C58-E8B2A72C58D9}"/>
              </a:ext>
            </a:extLst>
          </p:cNvPr>
          <p:cNvSpPr>
            <a:spLocks noGrp="1"/>
          </p:cNvSpPr>
          <p:nvPr>
            <p:ph type="sldNum" sz="quarter" idx="12"/>
          </p:nvPr>
        </p:nvSpPr>
        <p:spPr/>
        <p:txBody>
          <a:bodyPr/>
          <a:lstStyle/>
          <a:p>
            <a:fld id="{B6F15528-21DE-4FAA-801E-634DDDAF4B2B}" type="slidenum">
              <a:rPr lang="en-US" smtClean="0"/>
              <a:pPr/>
              <a:t>26</a:t>
            </a:fld>
            <a:endParaRPr lang="en-US"/>
          </a:p>
        </p:txBody>
      </p:sp>
      <p:sp>
        <p:nvSpPr>
          <p:cNvPr id="5" name="Segnaposto testo 4">
            <a:extLst>
              <a:ext uri="{FF2B5EF4-FFF2-40B4-BE49-F238E27FC236}">
                <a16:creationId xmlns:a16="http://schemas.microsoft.com/office/drawing/2014/main" id="{EB26F7A9-FEEF-08D7-1544-1178090F3FD8}"/>
              </a:ext>
            </a:extLst>
          </p:cNvPr>
          <p:cNvSpPr>
            <a:spLocks noGrp="1"/>
          </p:cNvSpPr>
          <p:nvPr>
            <p:ph type="body" sz="quarter" idx="17"/>
          </p:nvPr>
        </p:nvSpPr>
        <p:spPr/>
        <p:txBody>
          <a:bodyPr>
            <a:noAutofit/>
          </a:bodyPr>
          <a:lstStyle/>
          <a:p>
            <a:r>
              <a:rPr lang="en-GB" noProof="0" dirty="0"/>
              <a:t>Preprocessing</a:t>
            </a:r>
          </a:p>
        </p:txBody>
      </p:sp>
      <p:sp>
        <p:nvSpPr>
          <p:cNvPr id="6" name="Segnaposto testo 5">
            <a:extLst>
              <a:ext uri="{FF2B5EF4-FFF2-40B4-BE49-F238E27FC236}">
                <a16:creationId xmlns:a16="http://schemas.microsoft.com/office/drawing/2014/main" id="{1F8CDB5F-539A-E692-05A1-B603DB9CFB9D}"/>
              </a:ext>
            </a:extLst>
          </p:cNvPr>
          <p:cNvSpPr>
            <a:spLocks noGrp="1"/>
          </p:cNvSpPr>
          <p:nvPr>
            <p:ph type="body" sz="quarter" idx="18"/>
          </p:nvPr>
        </p:nvSpPr>
        <p:spPr/>
        <p:txBody>
          <a:bodyPr/>
          <a:lstStyle/>
          <a:p>
            <a:r>
              <a:rPr lang="en-GB" noProof="0" dirty="0"/>
              <a:t>3</a:t>
            </a:r>
          </a:p>
        </p:txBody>
      </p:sp>
      <p:sp>
        <p:nvSpPr>
          <p:cNvPr id="7" name="Segnaposto testo 6">
            <a:extLst>
              <a:ext uri="{FF2B5EF4-FFF2-40B4-BE49-F238E27FC236}">
                <a16:creationId xmlns:a16="http://schemas.microsoft.com/office/drawing/2014/main" id="{58178849-A57E-4C0F-1822-03AA13A6F7F2}"/>
              </a:ext>
            </a:extLst>
          </p:cNvPr>
          <p:cNvSpPr>
            <a:spLocks noGrp="1"/>
          </p:cNvSpPr>
          <p:nvPr>
            <p:ph type="body" sz="quarter" idx="19"/>
          </p:nvPr>
        </p:nvSpPr>
        <p:spPr>
          <a:xfrm>
            <a:off x="1054100" y="1409686"/>
            <a:ext cx="15863888" cy="670257"/>
          </a:xfrm>
        </p:spPr>
        <p:txBody>
          <a:bodyPr/>
          <a:lstStyle/>
          <a:p>
            <a:r>
              <a:rPr lang="en-GB" noProof="0" dirty="0"/>
              <a:t>Result of analysis</a:t>
            </a:r>
          </a:p>
        </p:txBody>
      </p:sp>
      <p:graphicFrame>
        <p:nvGraphicFramePr>
          <p:cNvPr id="9" name="Segnaposto contenuto 6">
            <a:extLst>
              <a:ext uri="{FF2B5EF4-FFF2-40B4-BE49-F238E27FC236}">
                <a16:creationId xmlns:a16="http://schemas.microsoft.com/office/drawing/2014/main" id="{B446A4A9-ABA6-4357-25AF-F54785F68626}"/>
              </a:ext>
            </a:extLst>
          </p:cNvPr>
          <p:cNvGraphicFramePr>
            <a:graphicFrameLocks/>
          </p:cNvGraphicFramePr>
          <p:nvPr>
            <p:extLst>
              <p:ext uri="{D42A27DB-BD31-4B8C-83A1-F6EECF244321}">
                <p14:modId xmlns:p14="http://schemas.microsoft.com/office/powerpoint/2010/main" val="204217717"/>
              </p:ext>
            </p:extLst>
          </p:nvPr>
        </p:nvGraphicFramePr>
        <p:xfrm>
          <a:off x="1054100" y="2628900"/>
          <a:ext cx="15863888" cy="64706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716089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E8972788-E8F0-848F-8E87-C31E2C551703}"/>
              </a:ext>
            </a:extLst>
          </p:cNvPr>
          <p:cNvSpPr>
            <a:spLocks noGrp="1"/>
          </p:cNvSpPr>
          <p:nvPr>
            <p:ph type="sldNum" sz="quarter" idx="12"/>
          </p:nvPr>
        </p:nvSpPr>
        <p:spPr/>
        <p:txBody>
          <a:bodyPr/>
          <a:lstStyle/>
          <a:p>
            <a:fld id="{B6F15528-21DE-4FAA-801E-634DDDAF4B2B}" type="slidenum">
              <a:rPr lang="en-US" smtClean="0"/>
              <a:pPr/>
              <a:t>27</a:t>
            </a:fld>
            <a:endParaRPr lang="en-US" dirty="0"/>
          </a:p>
        </p:txBody>
      </p:sp>
      <p:sp>
        <p:nvSpPr>
          <p:cNvPr id="12" name="Segnaposto testo 11">
            <a:extLst>
              <a:ext uri="{FF2B5EF4-FFF2-40B4-BE49-F238E27FC236}">
                <a16:creationId xmlns:a16="http://schemas.microsoft.com/office/drawing/2014/main" id="{91F096B5-4F94-0408-11F4-2D60EB075C81}"/>
              </a:ext>
            </a:extLst>
          </p:cNvPr>
          <p:cNvSpPr>
            <a:spLocks noGrp="1"/>
          </p:cNvSpPr>
          <p:nvPr>
            <p:ph type="body" sz="quarter" idx="17"/>
          </p:nvPr>
        </p:nvSpPr>
        <p:spPr/>
        <p:txBody>
          <a:bodyPr>
            <a:noAutofit/>
          </a:bodyPr>
          <a:lstStyle/>
          <a:p>
            <a:r>
              <a:rPr lang="en-GB" noProof="0" dirty="0"/>
              <a:t>Preprocessing</a:t>
            </a:r>
          </a:p>
        </p:txBody>
      </p:sp>
      <p:sp>
        <p:nvSpPr>
          <p:cNvPr id="13" name="Segnaposto testo 12">
            <a:extLst>
              <a:ext uri="{FF2B5EF4-FFF2-40B4-BE49-F238E27FC236}">
                <a16:creationId xmlns:a16="http://schemas.microsoft.com/office/drawing/2014/main" id="{89C4E4AD-11CC-3A92-61B8-C328857623A6}"/>
              </a:ext>
            </a:extLst>
          </p:cNvPr>
          <p:cNvSpPr>
            <a:spLocks noGrp="1"/>
          </p:cNvSpPr>
          <p:nvPr>
            <p:ph type="body" sz="quarter" idx="18"/>
          </p:nvPr>
        </p:nvSpPr>
        <p:spPr/>
        <p:txBody>
          <a:bodyPr/>
          <a:lstStyle/>
          <a:p>
            <a:r>
              <a:rPr lang="en-GB" noProof="0" dirty="0"/>
              <a:t>3</a:t>
            </a:r>
          </a:p>
        </p:txBody>
      </p:sp>
      <p:sp>
        <p:nvSpPr>
          <p:cNvPr id="14" name="Segnaposto testo 13">
            <a:extLst>
              <a:ext uri="{FF2B5EF4-FFF2-40B4-BE49-F238E27FC236}">
                <a16:creationId xmlns:a16="http://schemas.microsoft.com/office/drawing/2014/main" id="{946137A4-721A-9E42-4D0D-271A0A439B93}"/>
              </a:ext>
            </a:extLst>
          </p:cNvPr>
          <p:cNvSpPr>
            <a:spLocks noGrp="1"/>
          </p:cNvSpPr>
          <p:nvPr>
            <p:ph type="body" sz="quarter" idx="19"/>
          </p:nvPr>
        </p:nvSpPr>
        <p:spPr/>
        <p:txBody>
          <a:bodyPr/>
          <a:lstStyle/>
          <a:p>
            <a:r>
              <a:rPr lang="en-GB" noProof="0" dirty="0"/>
              <a:t>Beats, notches and respiration</a:t>
            </a:r>
          </a:p>
        </p:txBody>
      </p:sp>
      <p:pic>
        <p:nvPicPr>
          <p:cNvPr id="9" name="Segnaposto contenuto 6">
            <a:extLst>
              <a:ext uri="{FF2B5EF4-FFF2-40B4-BE49-F238E27FC236}">
                <a16:creationId xmlns:a16="http://schemas.microsoft.com/office/drawing/2014/main" id="{9DC9D97D-26E0-BDD8-7693-40802CD05CD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96978" y="3617728"/>
            <a:ext cx="5171843" cy="4271010"/>
          </a:xfrm>
          <a:prstGeom prst="rect">
            <a:avLst/>
          </a:prstGeom>
        </p:spPr>
      </p:pic>
      <p:pic>
        <p:nvPicPr>
          <p:cNvPr id="10" name="Segnaposto contenuto 6">
            <a:extLst>
              <a:ext uri="{FF2B5EF4-FFF2-40B4-BE49-F238E27FC236}">
                <a16:creationId xmlns:a16="http://schemas.microsoft.com/office/drawing/2014/main" id="{8D384D56-E237-11C2-B796-2C3B3593D723}"/>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6400800" y="3613156"/>
            <a:ext cx="5171843" cy="4271010"/>
          </a:xfrm>
          <a:prstGeom prst="rect">
            <a:avLst/>
          </a:prstGeom>
        </p:spPr>
      </p:pic>
      <p:pic>
        <p:nvPicPr>
          <p:cNvPr id="11" name="Segnaposto contenuto 6">
            <a:extLst>
              <a:ext uri="{FF2B5EF4-FFF2-40B4-BE49-F238E27FC236}">
                <a16:creationId xmlns:a16="http://schemas.microsoft.com/office/drawing/2014/main" id="{335DD2EA-DD69-C18B-E1A9-A796DD784CEB}"/>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11904622" y="3613156"/>
            <a:ext cx="5171843" cy="4271010"/>
          </a:xfrm>
          <a:prstGeom prst="rect">
            <a:avLst/>
          </a:prstGeom>
        </p:spPr>
      </p:pic>
    </p:spTree>
    <p:extLst>
      <p:ext uri="{BB962C8B-B14F-4D97-AF65-F5344CB8AC3E}">
        <p14:creationId xmlns:p14="http://schemas.microsoft.com/office/powerpoint/2010/main" val="4079924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2F20912-69EE-F4D6-A2AD-21AF59C28A0D}"/>
              </a:ext>
            </a:extLst>
          </p:cNvPr>
          <p:cNvSpPr>
            <a:spLocks noGrp="1"/>
          </p:cNvSpPr>
          <p:nvPr>
            <p:ph type="sldNum" sz="quarter" idx="12"/>
          </p:nvPr>
        </p:nvSpPr>
        <p:spPr/>
        <p:txBody>
          <a:bodyPr/>
          <a:lstStyle/>
          <a:p>
            <a:fld id="{B6F15528-21DE-4FAA-801E-634DDDAF4B2B}" type="slidenum">
              <a:rPr lang="en-US" smtClean="0"/>
              <a:pPr/>
              <a:t>28</a:t>
            </a:fld>
            <a:endParaRPr lang="en-US"/>
          </a:p>
        </p:txBody>
      </p:sp>
      <p:sp>
        <p:nvSpPr>
          <p:cNvPr id="3" name="Segnaposto testo 2">
            <a:extLst>
              <a:ext uri="{FF2B5EF4-FFF2-40B4-BE49-F238E27FC236}">
                <a16:creationId xmlns:a16="http://schemas.microsoft.com/office/drawing/2014/main" id="{D2B70AD3-681A-4ACE-9390-63364C75BCA4}"/>
              </a:ext>
            </a:extLst>
          </p:cNvPr>
          <p:cNvSpPr>
            <a:spLocks noGrp="1"/>
          </p:cNvSpPr>
          <p:nvPr>
            <p:ph type="body" sz="quarter" idx="17"/>
          </p:nvPr>
        </p:nvSpPr>
        <p:spPr/>
        <p:txBody>
          <a:bodyPr>
            <a:noAutofit/>
          </a:bodyPr>
          <a:lstStyle/>
          <a:p>
            <a:r>
              <a:rPr lang="en-GB" noProof="0" dirty="0"/>
              <a:t>Preprocessing</a:t>
            </a:r>
          </a:p>
        </p:txBody>
      </p:sp>
      <p:sp>
        <p:nvSpPr>
          <p:cNvPr id="4" name="Segnaposto testo 3">
            <a:extLst>
              <a:ext uri="{FF2B5EF4-FFF2-40B4-BE49-F238E27FC236}">
                <a16:creationId xmlns:a16="http://schemas.microsoft.com/office/drawing/2014/main" id="{EB085BF0-F582-F00E-4A9F-674B29DF41EF}"/>
              </a:ext>
            </a:extLst>
          </p:cNvPr>
          <p:cNvSpPr>
            <a:spLocks noGrp="1"/>
          </p:cNvSpPr>
          <p:nvPr>
            <p:ph type="body" sz="quarter" idx="18"/>
          </p:nvPr>
        </p:nvSpPr>
        <p:spPr/>
        <p:txBody>
          <a:bodyPr/>
          <a:lstStyle/>
          <a:p>
            <a:r>
              <a:rPr lang="en-GB" noProof="0" dirty="0"/>
              <a:t>3</a:t>
            </a:r>
          </a:p>
        </p:txBody>
      </p:sp>
      <p:pic>
        <p:nvPicPr>
          <p:cNvPr id="5" name="Segnaposto contenuto 6">
            <a:extLst>
              <a:ext uri="{FF2B5EF4-FFF2-40B4-BE49-F238E27FC236}">
                <a16:creationId xmlns:a16="http://schemas.microsoft.com/office/drawing/2014/main" id="{D03DFAC9-3490-4583-0E15-85175F487848}"/>
              </a:ext>
            </a:extLst>
          </p:cNvPr>
          <p:cNvPicPr>
            <a:picLocks noChangeAspect="1"/>
          </p:cNvPicPr>
          <p:nvPr/>
        </p:nvPicPr>
        <p:blipFill>
          <a:blip r:embed="rId2">
            <a:extLst>
              <a:ext uri="{96DAC541-7B7A-43D3-8B79-37D633B846F1}">
                <asvg:svgBlip xmlns:asvg="http://schemas.microsoft.com/office/drawing/2016/SVG/main" r:embed="rId3"/>
              </a:ext>
            </a:extLst>
          </a:blip>
          <a:stretch/>
        </p:blipFill>
        <p:spPr>
          <a:xfrm>
            <a:off x="3143252" y="1207501"/>
            <a:ext cx="12001496" cy="8474788"/>
          </a:xfrm>
          <a:prstGeom prst="rect">
            <a:avLst/>
          </a:prstGeom>
        </p:spPr>
      </p:pic>
    </p:spTree>
    <p:extLst>
      <p:ext uri="{BB962C8B-B14F-4D97-AF65-F5344CB8AC3E}">
        <p14:creationId xmlns:p14="http://schemas.microsoft.com/office/powerpoint/2010/main" val="18667730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E9186474-AC03-3E48-03F6-564899A33C03}"/>
              </a:ext>
            </a:extLst>
          </p:cNvPr>
          <p:cNvSpPr>
            <a:spLocks noGrp="1"/>
          </p:cNvSpPr>
          <p:nvPr>
            <p:ph type="sldNum" sz="quarter" idx="12"/>
          </p:nvPr>
        </p:nvSpPr>
        <p:spPr/>
        <p:txBody>
          <a:bodyPr/>
          <a:lstStyle/>
          <a:p>
            <a:fld id="{B6F15528-21DE-4FAA-801E-634DDDAF4B2B}" type="slidenum">
              <a:rPr lang="en-US" smtClean="0"/>
              <a:pPr/>
              <a:t>29</a:t>
            </a:fld>
            <a:endParaRPr lang="en-US"/>
          </a:p>
        </p:txBody>
      </p:sp>
      <p:sp>
        <p:nvSpPr>
          <p:cNvPr id="9" name="Segnaposto testo 8">
            <a:extLst>
              <a:ext uri="{FF2B5EF4-FFF2-40B4-BE49-F238E27FC236}">
                <a16:creationId xmlns:a16="http://schemas.microsoft.com/office/drawing/2014/main" id="{FC114110-A73A-1E1B-B673-6FF0A78CDC68}"/>
              </a:ext>
            </a:extLst>
          </p:cNvPr>
          <p:cNvSpPr>
            <a:spLocks noGrp="1"/>
          </p:cNvSpPr>
          <p:nvPr>
            <p:ph type="body" sz="quarter" idx="17"/>
          </p:nvPr>
        </p:nvSpPr>
        <p:spPr/>
        <p:txBody>
          <a:bodyPr>
            <a:noAutofit/>
          </a:bodyPr>
          <a:lstStyle/>
          <a:p>
            <a:r>
              <a:rPr lang="en-GB" noProof="0" dirty="0"/>
              <a:t>Preprocessing</a:t>
            </a:r>
          </a:p>
        </p:txBody>
      </p:sp>
      <p:sp>
        <p:nvSpPr>
          <p:cNvPr id="10" name="Segnaposto testo 9">
            <a:extLst>
              <a:ext uri="{FF2B5EF4-FFF2-40B4-BE49-F238E27FC236}">
                <a16:creationId xmlns:a16="http://schemas.microsoft.com/office/drawing/2014/main" id="{ED324B55-5C1B-38BD-C021-D232472B4F0A}"/>
              </a:ext>
            </a:extLst>
          </p:cNvPr>
          <p:cNvSpPr>
            <a:spLocks noGrp="1"/>
          </p:cNvSpPr>
          <p:nvPr>
            <p:ph type="body" sz="quarter" idx="18"/>
          </p:nvPr>
        </p:nvSpPr>
        <p:spPr/>
        <p:txBody>
          <a:bodyPr/>
          <a:lstStyle/>
          <a:p>
            <a:r>
              <a:rPr lang="en-GB" noProof="0" dirty="0"/>
              <a:t>3</a:t>
            </a:r>
          </a:p>
        </p:txBody>
      </p:sp>
      <p:sp>
        <p:nvSpPr>
          <p:cNvPr id="11" name="Segnaposto testo 10">
            <a:extLst>
              <a:ext uri="{FF2B5EF4-FFF2-40B4-BE49-F238E27FC236}">
                <a16:creationId xmlns:a16="http://schemas.microsoft.com/office/drawing/2014/main" id="{23D5BC41-B8F1-57DB-6105-B25F63FFCABC}"/>
              </a:ext>
            </a:extLst>
          </p:cNvPr>
          <p:cNvSpPr>
            <a:spLocks noGrp="1"/>
          </p:cNvSpPr>
          <p:nvPr>
            <p:ph type="body" sz="quarter" idx="19"/>
          </p:nvPr>
        </p:nvSpPr>
        <p:spPr/>
        <p:txBody>
          <a:bodyPr/>
          <a:lstStyle/>
          <a:p>
            <a:r>
              <a:rPr lang="en-GB" sz="4000" noProof="0" dirty="0"/>
              <a:t>Segmentation and peak detection</a:t>
            </a:r>
            <a:endParaRPr lang="en-GB" noProof="0" dirty="0"/>
          </a:p>
        </p:txBody>
      </p:sp>
      <p:graphicFrame>
        <p:nvGraphicFramePr>
          <p:cNvPr id="8" name="Diagramma 7">
            <a:extLst>
              <a:ext uri="{FF2B5EF4-FFF2-40B4-BE49-F238E27FC236}">
                <a16:creationId xmlns:a16="http://schemas.microsoft.com/office/drawing/2014/main" id="{2B935712-0947-C94B-EA6F-F4494CB7FF4A}"/>
              </a:ext>
            </a:extLst>
          </p:cNvPr>
          <p:cNvGraphicFramePr/>
          <p:nvPr>
            <p:extLst>
              <p:ext uri="{D42A27DB-BD31-4B8C-83A1-F6EECF244321}">
                <p14:modId xmlns:p14="http://schemas.microsoft.com/office/powerpoint/2010/main" val="3312780445"/>
              </p:ext>
            </p:extLst>
          </p:nvPr>
        </p:nvGraphicFramePr>
        <p:xfrm>
          <a:off x="1054256" y="2400300"/>
          <a:ext cx="15863888" cy="6837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046857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testo 4">
            <a:extLst>
              <a:ext uri="{FF2B5EF4-FFF2-40B4-BE49-F238E27FC236}">
                <a16:creationId xmlns:a16="http://schemas.microsoft.com/office/drawing/2014/main" id="{9A667081-7225-88DD-4F54-9B1683A9CE98}"/>
              </a:ext>
            </a:extLst>
          </p:cNvPr>
          <p:cNvSpPr>
            <a:spLocks noGrp="1"/>
          </p:cNvSpPr>
          <p:nvPr>
            <p:ph type="body" sz="quarter" idx="14"/>
          </p:nvPr>
        </p:nvSpPr>
        <p:spPr/>
        <p:txBody>
          <a:bodyPr>
            <a:noAutofit/>
          </a:bodyPr>
          <a:lstStyle/>
          <a:p>
            <a:r>
              <a:rPr lang="en-GB" noProof="0" dirty="0"/>
              <a:t>ABP and PPG signals, the MIMIC-II Waveform Dataset</a:t>
            </a:r>
          </a:p>
        </p:txBody>
      </p:sp>
      <p:sp>
        <p:nvSpPr>
          <p:cNvPr id="6" name="Segnaposto testo 5">
            <a:extLst>
              <a:ext uri="{FF2B5EF4-FFF2-40B4-BE49-F238E27FC236}">
                <a16:creationId xmlns:a16="http://schemas.microsoft.com/office/drawing/2014/main" id="{B1226264-8413-B622-8A6B-7290D8AF0D82}"/>
              </a:ext>
            </a:extLst>
          </p:cNvPr>
          <p:cNvSpPr>
            <a:spLocks noGrp="1"/>
          </p:cNvSpPr>
          <p:nvPr>
            <p:ph type="body" sz="quarter" idx="15"/>
          </p:nvPr>
        </p:nvSpPr>
        <p:spPr/>
        <p:txBody>
          <a:bodyPr>
            <a:noAutofit/>
          </a:bodyPr>
          <a:lstStyle/>
          <a:p>
            <a:r>
              <a:rPr lang="en-GB" noProof="0" dirty="0"/>
              <a:t>Context </a:t>
            </a:r>
            <a:r>
              <a:rPr lang="en-GB" dirty="0"/>
              <a:t>and </a:t>
            </a:r>
            <a:r>
              <a:rPr lang="en-GB" i="1" dirty="0"/>
              <a:t>State-of-art</a:t>
            </a:r>
            <a:r>
              <a:rPr lang="en-GB" dirty="0"/>
              <a:t> approaches</a:t>
            </a:r>
            <a:endParaRPr lang="en-GB" noProof="0" dirty="0"/>
          </a:p>
        </p:txBody>
      </p:sp>
    </p:spTree>
    <p:extLst>
      <p:ext uri="{BB962C8B-B14F-4D97-AF65-F5344CB8AC3E}">
        <p14:creationId xmlns:p14="http://schemas.microsoft.com/office/powerpoint/2010/main" val="2586104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5092BA0-ED27-5339-C459-81FA33277DA0}"/>
              </a:ext>
            </a:extLst>
          </p:cNvPr>
          <p:cNvSpPr>
            <a:spLocks noGrp="1"/>
          </p:cNvSpPr>
          <p:nvPr>
            <p:ph type="sldNum" sz="quarter" idx="12"/>
          </p:nvPr>
        </p:nvSpPr>
        <p:spPr/>
        <p:txBody>
          <a:bodyPr/>
          <a:lstStyle/>
          <a:p>
            <a:fld id="{B6F15528-21DE-4FAA-801E-634DDDAF4B2B}" type="slidenum">
              <a:rPr lang="en-US" smtClean="0"/>
              <a:pPr/>
              <a:t>30</a:t>
            </a:fld>
            <a:endParaRPr lang="en-US" dirty="0"/>
          </a:p>
        </p:txBody>
      </p:sp>
      <p:sp>
        <p:nvSpPr>
          <p:cNvPr id="9" name="Segnaposto testo 8">
            <a:extLst>
              <a:ext uri="{FF2B5EF4-FFF2-40B4-BE49-F238E27FC236}">
                <a16:creationId xmlns:a16="http://schemas.microsoft.com/office/drawing/2014/main" id="{C5472F9A-10E9-0CB5-921B-B9182348DDC2}"/>
              </a:ext>
            </a:extLst>
          </p:cNvPr>
          <p:cNvSpPr>
            <a:spLocks noGrp="1"/>
          </p:cNvSpPr>
          <p:nvPr>
            <p:ph type="body" sz="quarter" idx="19"/>
          </p:nvPr>
        </p:nvSpPr>
        <p:spPr/>
        <p:txBody>
          <a:bodyPr/>
          <a:lstStyle/>
          <a:p>
            <a:r>
              <a:rPr lang="en-GB" noProof="0" dirty="0"/>
              <a:t>Peak detection algorithm</a:t>
            </a:r>
          </a:p>
        </p:txBody>
      </p:sp>
      <mc:AlternateContent xmlns:mc="http://schemas.openxmlformats.org/markup-compatibility/2006" xmlns:a14="http://schemas.microsoft.com/office/drawing/2010/main">
        <mc:Choice Requires="a14">
          <p:sp>
            <p:nvSpPr>
              <p:cNvPr id="10" name="Segnaposto contenuto 9">
                <a:extLst>
                  <a:ext uri="{FF2B5EF4-FFF2-40B4-BE49-F238E27FC236}">
                    <a16:creationId xmlns:a16="http://schemas.microsoft.com/office/drawing/2014/main" id="{A787A246-BADD-579F-49BC-71D74CA28D4B}"/>
                  </a:ext>
                </a:extLst>
              </p:cNvPr>
              <p:cNvSpPr>
                <a:spLocks noGrp="1"/>
              </p:cNvSpPr>
              <p:nvPr>
                <p:ph sz="quarter" idx="20"/>
              </p:nvPr>
            </p:nvSpPr>
            <p:spPr/>
            <p:txBody>
              <a:bodyPr>
                <a:normAutofit/>
              </a:bodyPr>
              <a:lstStyle/>
              <a:p>
                <a:r>
                  <a:rPr lang="en-GB" noProof="0" dirty="0"/>
                  <a:t>4 samples </a:t>
                </a:r>
                <a14:m>
                  <m:oMath xmlns:m="http://schemas.openxmlformats.org/officeDocument/2006/math">
                    <m:r>
                      <a:rPr lang="en-GB" b="0" i="1" noProof="0" smtClean="0">
                        <a:latin typeface="Cambria Math" panose="02040503050406030204" pitchFamily="18" charset="0"/>
                      </a:rPr>
                      <m:t>𝑦</m:t>
                    </m:r>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𝑘</m:t>
                        </m:r>
                      </m:e>
                    </m:d>
                    <m:r>
                      <a:rPr lang="en-GB" b="0" i="1" noProof="0" smtClean="0">
                        <a:latin typeface="Cambria Math" panose="02040503050406030204" pitchFamily="18" charset="0"/>
                      </a:rPr>
                      <m:t>…</m:t>
                    </m:r>
                    <m:r>
                      <a:rPr lang="en-GB" b="0" i="1" noProof="0" smtClean="0">
                        <a:latin typeface="Cambria Math" panose="02040503050406030204" pitchFamily="18" charset="0"/>
                      </a:rPr>
                      <m:t>𝑦</m:t>
                    </m:r>
                    <m:r>
                      <a:rPr lang="en-GB" b="0" i="1" noProof="0" smtClean="0">
                        <a:latin typeface="Cambria Math" panose="02040503050406030204" pitchFamily="18" charset="0"/>
                      </a:rPr>
                      <m:t>(</m:t>
                    </m:r>
                    <m:r>
                      <a:rPr lang="en-GB" b="0" i="1" noProof="0" smtClean="0">
                        <a:latin typeface="Cambria Math" panose="02040503050406030204" pitchFamily="18" charset="0"/>
                      </a:rPr>
                      <m:t>𝑘</m:t>
                    </m:r>
                    <m:r>
                      <a:rPr lang="en-GB" b="0" i="1" noProof="0" smtClean="0">
                        <a:latin typeface="Cambria Math" panose="02040503050406030204" pitchFamily="18" charset="0"/>
                      </a:rPr>
                      <m:t>−3)</m:t>
                    </m:r>
                  </m:oMath>
                </a14:m>
                <a:endParaRPr lang="en-GB" noProof="0" dirty="0"/>
              </a:p>
              <a:p>
                <a:endParaRPr lang="en-GB" noProof="0" dirty="0"/>
              </a:p>
              <a:p>
                <a:r>
                  <a:rPr lang="en-GB" noProof="0" dirty="0"/>
                  <a:t>If </a:t>
                </a:r>
                <a14:m>
                  <m:oMath xmlns:m="http://schemas.openxmlformats.org/officeDocument/2006/math">
                    <m:r>
                      <a:rPr lang="en-GB" b="0" i="1" noProof="0" smtClean="0">
                        <a:latin typeface="Cambria Math" panose="02040503050406030204" pitchFamily="18" charset="0"/>
                      </a:rPr>
                      <m:t>𝑦</m:t>
                    </m:r>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𝑘</m:t>
                        </m:r>
                        <m:r>
                          <a:rPr lang="en-GB" b="0" i="1" noProof="0" smtClean="0">
                            <a:latin typeface="Cambria Math" panose="02040503050406030204" pitchFamily="18" charset="0"/>
                          </a:rPr>
                          <m:t>−3</m:t>
                        </m:r>
                      </m:e>
                    </m:d>
                    <m:r>
                      <a:rPr lang="en-GB" b="0" i="1" noProof="0" smtClean="0">
                        <a:latin typeface="Cambria Math" panose="02040503050406030204" pitchFamily="18" charset="0"/>
                      </a:rPr>
                      <m:t>&lt;</m:t>
                    </m:r>
                    <m:r>
                      <a:rPr lang="en-GB" b="0" i="1" noProof="0" smtClean="0">
                        <a:latin typeface="Cambria Math" panose="02040503050406030204" pitchFamily="18" charset="0"/>
                      </a:rPr>
                      <m:t>𝑦</m:t>
                    </m:r>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𝑘</m:t>
                        </m:r>
                        <m:r>
                          <a:rPr lang="en-GB" b="0" i="1" noProof="0" smtClean="0">
                            <a:latin typeface="Cambria Math" panose="02040503050406030204" pitchFamily="18" charset="0"/>
                          </a:rPr>
                          <m:t>−2</m:t>
                        </m:r>
                      </m:e>
                    </m:d>
                    <m:r>
                      <a:rPr lang="en-GB" b="0" i="1" noProof="0" smtClean="0">
                        <a:latin typeface="Cambria Math" panose="02040503050406030204" pitchFamily="18" charset="0"/>
                      </a:rPr>
                      <m:t>≤</m:t>
                    </m:r>
                    <m:r>
                      <a:rPr lang="en-GB" b="0" i="1" noProof="0" smtClean="0">
                        <a:latin typeface="Cambria Math" panose="02040503050406030204" pitchFamily="18" charset="0"/>
                      </a:rPr>
                      <m:t>𝑦</m:t>
                    </m:r>
                    <m:d>
                      <m:dPr>
                        <m:ctrlPr>
                          <a:rPr lang="en-GB" b="0" i="1" noProof="0" smtClean="0">
                            <a:latin typeface="Cambria Math" panose="02040503050406030204" pitchFamily="18" charset="0"/>
                          </a:rPr>
                        </m:ctrlPr>
                      </m:dPr>
                      <m:e>
                        <m:r>
                          <a:rPr lang="en-GB" b="0" i="1" noProof="0" smtClean="0">
                            <a:latin typeface="Cambria Math" panose="02040503050406030204" pitchFamily="18" charset="0"/>
                          </a:rPr>
                          <m:t>𝑘</m:t>
                        </m:r>
                        <m:r>
                          <a:rPr lang="en-GB" b="0" i="1" noProof="0" smtClean="0">
                            <a:latin typeface="Cambria Math" panose="02040503050406030204" pitchFamily="18" charset="0"/>
                          </a:rPr>
                          <m:t>−1</m:t>
                        </m:r>
                      </m:e>
                    </m:d>
                    <m:r>
                      <a:rPr lang="en-GB" b="0" i="1" noProof="0" smtClean="0">
                        <a:latin typeface="Cambria Math" panose="02040503050406030204" pitchFamily="18" charset="0"/>
                      </a:rPr>
                      <m:t>&lt;</m:t>
                    </m:r>
                    <m:r>
                      <a:rPr lang="en-GB" b="0" i="1" noProof="0" smtClean="0">
                        <a:latin typeface="Cambria Math" panose="02040503050406030204" pitchFamily="18" charset="0"/>
                      </a:rPr>
                      <m:t>𝑦</m:t>
                    </m:r>
                    <m:r>
                      <a:rPr lang="en-GB" b="0" i="1" noProof="0" smtClean="0">
                        <a:latin typeface="Cambria Math" panose="02040503050406030204" pitchFamily="18" charset="0"/>
                      </a:rPr>
                      <m:t>(</m:t>
                    </m:r>
                    <m:r>
                      <a:rPr lang="en-GB" b="0" i="1" noProof="0" smtClean="0">
                        <a:latin typeface="Cambria Math" panose="02040503050406030204" pitchFamily="18" charset="0"/>
                      </a:rPr>
                      <m:t>𝑘</m:t>
                    </m:r>
                    <m:r>
                      <a:rPr lang="en-GB" b="0" i="1" noProof="0" smtClean="0">
                        <a:latin typeface="Cambria Math" panose="02040503050406030204" pitchFamily="18" charset="0"/>
                      </a:rPr>
                      <m:t>)</m:t>
                    </m:r>
                  </m:oMath>
                </a14:m>
                <a:r>
                  <a:rPr lang="en-GB" noProof="0" dirty="0"/>
                  <a:t>, then </a:t>
                </a:r>
                <a14:m>
                  <m:oMath xmlns:m="http://schemas.openxmlformats.org/officeDocument/2006/math">
                    <m:r>
                      <a:rPr lang="en-GB" b="0" i="1" noProof="0" smtClean="0">
                        <a:latin typeface="Cambria Math" panose="02040503050406030204" pitchFamily="18" charset="0"/>
                      </a:rPr>
                      <m:t>𝑦</m:t>
                    </m:r>
                    <m:r>
                      <a:rPr lang="en-GB" b="0" i="1" noProof="0" smtClean="0">
                        <a:latin typeface="Cambria Math" panose="02040503050406030204" pitchFamily="18" charset="0"/>
                      </a:rPr>
                      <m:t>(</m:t>
                    </m:r>
                    <m:r>
                      <a:rPr lang="en-GB" b="0" i="1" noProof="0" smtClean="0">
                        <a:latin typeface="Cambria Math" panose="02040503050406030204" pitchFamily="18" charset="0"/>
                      </a:rPr>
                      <m:t>𝑘</m:t>
                    </m:r>
                    <m:r>
                      <a:rPr lang="en-GB" b="0" i="1" noProof="0" smtClean="0">
                        <a:latin typeface="Cambria Math" panose="02040503050406030204" pitchFamily="18" charset="0"/>
                      </a:rPr>
                      <m:t>−2)</m:t>
                    </m:r>
                  </m:oMath>
                </a14:m>
                <a:r>
                  <a:rPr lang="en-GB" noProof="0" dirty="0"/>
                  <a:t> is a peak</a:t>
                </a:r>
              </a:p>
              <a:p>
                <a:pPr lvl="1"/>
                <a:r>
                  <a:rPr lang="en-GB" noProof="0" dirty="0"/>
                  <a:t>The «</a:t>
                </a:r>
                <a14:m>
                  <m:oMath xmlns:m="http://schemas.openxmlformats.org/officeDocument/2006/math">
                    <m:r>
                      <a:rPr lang="en-GB" b="0" i="1" noProof="0" smtClean="0">
                        <a:latin typeface="Cambria Math" panose="02040503050406030204" pitchFamily="18" charset="0"/>
                      </a:rPr>
                      <m:t>≤</m:t>
                    </m:r>
                  </m:oMath>
                </a14:m>
                <a:r>
                  <a:rPr lang="en-GB" noProof="0" dirty="0"/>
                  <a:t>» allows flat peaks</a:t>
                </a:r>
              </a:p>
              <a:p>
                <a:endParaRPr lang="en-GB" noProof="0" dirty="0"/>
              </a:p>
              <a:p>
                <a:r>
                  <a:rPr lang="en-GB" noProof="0" dirty="0"/>
                  <a:t>Let </a:t>
                </a:r>
                <a14:m>
                  <m:oMath xmlns:m="http://schemas.openxmlformats.org/officeDocument/2006/math">
                    <m:acc>
                      <m:accPr>
                        <m:chr m:val="̂"/>
                        <m:ctrlPr>
                          <a:rPr lang="en-GB" i="1" noProof="0" smtClean="0">
                            <a:latin typeface="Cambria Math" panose="02040503050406030204" pitchFamily="18" charset="0"/>
                          </a:rPr>
                        </m:ctrlPr>
                      </m:accPr>
                      <m:e>
                        <m:r>
                          <a:rPr lang="en-GB" b="0" i="1" noProof="0" smtClean="0">
                            <a:latin typeface="Cambria Math" panose="02040503050406030204" pitchFamily="18" charset="0"/>
                          </a:rPr>
                          <m:t>𝑦</m:t>
                        </m:r>
                      </m:e>
                    </m:acc>
                    <m:r>
                      <a:rPr lang="en-GB" b="0" i="1" noProof="0" smtClean="0">
                        <a:latin typeface="Cambria Math" panose="02040503050406030204" pitchFamily="18" charset="0"/>
                      </a:rPr>
                      <m:t>(</m:t>
                    </m:r>
                    <m:r>
                      <a:rPr lang="en-GB" b="0" i="1" noProof="0" smtClean="0">
                        <a:latin typeface="Cambria Math" panose="02040503050406030204" pitchFamily="18" charset="0"/>
                      </a:rPr>
                      <m:t>𝑛</m:t>
                    </m:r>
                    <m:r>
                      <a:rPr lang="en-GB" b="0" i="1" noProof="0" smtClean="0">
                        <a:latin typeface="Cambria Math" panose="02040503050406030204" pitchFamily="18" charset="0"/>
                      </a:rPr>
                      <m:t>)</m:t>
                    </m:r>
                  </m:oMath>
                </a14:m>
                <a:r>
                  <a:rPr lang="en-GB" noProof="0" dirty="0"/>
                  <a:t> be the signal normalized in </a:t>
                </a:r>
                <a14:m>
                  <m:oMath xmlns:m="http://schemas.openxmlformats.org/officeDocument/2006/math">
                    <m:r>
                      <a:rPr lang="en-GB" b="0" i="1" noProof="0" smtClean="0">
                        <a:latin typeface="Cambria Math" panose="02040503050406030204" pitchFamily="18" charset="0"/>
                      </a:rPr>
                      <m:t>[0,1]</m:t>
                    </m:r>
                  </m:oMath>
                </a14:m>
                <a:r>
                  <a:rPr lang="en-GB" noProof="0" dirty="0"/>
                  <a:t> and </a:t>
                </a:r>
                <a14:m>
                  <m:oMath xmlns:m="http://schemas.openxmlformats.org/officeDocument/2006/math">
                    <m:acc>
                      <m:accPr>
                        <m:chr m:val="̂"/>
                        <m:ctrlPr>
                          <a:rPr lang="en-GB" i="1" noProof="0" smtClean="0">
                            <a:latin typeface="Cambria Math" panose="02040503050406030204" pitchFamily="18" charset="0"/>
                          </a:rPr>
                        </m:ctrlPr>
                      </m:accPr>
                      <m:e>
                        <m:r>
                          <a:rPr lang="en-GB" b="0" i="1" noProof="0" smtClean="0">
                            <a:latin typeface="Cambria Math" panose="02040503050406030204" pitchFamily="18" charset="0"/>
                          </a:rPr>
                          <m:t>𝑦</m:t>
                        </m:r>
                      </m:e>
                    </m:acc>
                    <m:r>
                      <a:rPr lang="en-GB" b="0" i="1" noProof="0" smtClean="0">
                        <a:latin typeface="Cambria Math" panose="02040503050406030204" pitchFamily="18" charset="0"/>
                      </a:rPr>
                      <m:t>(</m:t>
                    </m:r>
                    <m:r>
                      <a:rPr lang="en-GB" b="0" i="1" noProof="0" smtClean="0">
                        <a:latin typeface="Cambria Math" panose="02040503050406030204" pitchFamily="18" charset="0"/>
                      </a:rPr>
                      <m:t>𝑝</m:t>
                    </m:r>
                    <m:r>
                      <a:rPr lang="en-GB" b="0" i="1" noProof="0" smtClean="0">
                        <a:latin typeface="Cambria Math" panose="02040503050406030204" pitchFamily="18" charset="0"/>
                      </a:rPr>
                      <m:t>)</m:t>
                    </m:r>
                  </m:oMath>
                </a14:m>
                <a:r>
                  <a:rPr lang="en-GB" noProof="0" dirty="0"/>
                  <a:t> a peak o</a:t>
                </a:r>
              </a:p>
              <a:p>
                <a:pPr lvl="1"/>
                <a:r>
                  <a:rPr lang="en-GB" noProof="0" dirty="0"/>
                  <a:t>If </a:t>
                </a:r>
                <a14:m>
                  <m:oMath xmlns:m="http://schemas.openxmlformats.org/officeDocument/2006/math">
                    <m:acc>
                      <m:accPr>
                        <m:chr m:val="̂"/>
                        <m:ctrlPr>
                          <a:rPr lang="en-GB" b="0" i="1" noProof="0" smtClean="0">
                            <a:latin typeface="Cambria Math" panose="02040503050406030204" pitchFamily="18" charset="0"/>
                          </a:rPr>
                        </m:ctrlPr>
                      </m:accPr>
                      <m:e>
                        <m:r>
                          <a:rPr lang="en-GB" b="0" i="1" noProof="0" smtClean="0">
                            <a:latin typeface="Cambria Math" panose="02040503050406030204" pitchFamily="18" charset="0"/>
                          </a:rPr>
                          <m:t>𝑦</m:t>
                        </m:r>
                      </m:e>
                    </m:acc>
                    <m:r>
                      <a:rPr lang="en-GB" b="0" i="1" noProof="0" smtClean="0">
                        <a:latin typeface="Cambria Math" panose="02040503050406030204" pitchFamily="18" charset="0"/>
                      </a:rPr>
                      <m:t>(</m:t>
                    </m:r>
                    <m:r>
                      <a:rPr lang="en-GB" b="0" i="1" noProof="0" smtClean="0">
                        <a:latin typeface="Cambria Math" panose="02040503050406030204" pitchFamily="18" charset="0"/>
                      </a:rPr>
                      <m:t>𝑝</m:t>
                    </m:r>
                    <m:r>
                      <a:rPr lang="en-GB" b="0" i="1" noProof="0" smtClean="0">
                        <a:latin typeface="Cambria Math" panose="02040503050406030204" pitchFamily="18" charset="0"/>
                      </a:rPr>
                      <m:t>)&gt;0.65</m:t>
                    </m:r>
                  </m:oMath>
                </a14:m>
                <a:r>
                  <a:rPr lang="en-GB" noProof="0" dirty="0"/>
                  <a:t>, is a </a:t>
                </a:r>
                <a:r>
                  <a:rPr lang="en-GB" b="1" noProof="0" dirty="0"/>
                  <a:t>systolic peak</a:t>
                </a:r>
              </a:p>
              <a:p>
                <a:pPr lvl="1"/>
                <a:r>
                  <a:rPr lang="en-GB" noProof="0" dirty="0"/>
                  <a:t>Else if </a:t>
                </a:r>
                <a14:m>
                  <m:oMath xmlns:m="http://schemas.openxmlformats.org/officeDocument/2006/math">
                    <m:acc>
                      <m:accPr>
                        <m:chr m:val="̂"/>
                        <m:ctrlPr>
                          <a:rPr lang="en-GB" i="1" noProof="0">
                            <a:latin typeface="Cambria Math" panose="02040503050406030204" pitchFamily="18" charset="0"/>
                          </a:rPr>
                        </m:ctrlPr>
                      </m:accPr>
                      <m:e>
                        <m:r>
                          <a:rPr lang="en-GB" i="1" noProof="0">
                            <a:latin typeface="Cambria Math" panose="02040503050406030204" pitchFamily="18" charset="0"/>
                          </a:rPr>
                          <m:t>𝑦</m:t>
                        </m:r>
                      </m:e>
                    </m:acc>
                    <m:r>
                      <a:rPr lang="en-GB" i="1" noProof="0">
                        <a:latin typeface="Cambria Math" panose="02040503050406030204" pitchFamily="18" charset="0"/>
                      </a:rPr>
                      <m:t>(</m:t>
                    </m:r>
                    <m:r>
                      <a:rPr lang="en-GB" i="1" noProof="0">
                        <a:latin typeface="Cambria Math" panose="02040503050406030204" pitchFamily="18" charset="0"/>
                      </a:rPr>
                      <m:t>𝑝</m:t>
                    </m:r>
                    <m:r>
                      <a:rPr lang="en-GB" i="1" noProof="0">
                        <a:latin typeface="Cambria Math" panose="02040503050406030204" pitchFamily="18" charset="0"/>
                      </a:rPr>
                      <m:t>)&gt;0.2</m:t>
                    </m:r>
                  </m:oMath>
                </a14:m>
                <a:r>
                  <a:rPr lang="en-GB" noProof="0" dirty="0"/>
                  <a:t>, is a </a:t>
                </a:r>
                <a:r>
                  <a:rPr lang="en-GB" b="1" noProof="0" dirty="0"/>
                  <a:t>diastolic peak</a:t>
                </a:r>
              </a:p>
              <a:p>
                <a:pPr lvl="1"/>
                <a:r>
                  <a:rPr lang="en-GB" noProof="0" dirty="0"/>
                  <a:t>Else is a </a:t>
                </a:r>
                <a:r>
                  <a:rPr lang="en-GB" i="1" noProof="0" dirty="0"/>
                  <a:t>saddle point</a:t>
                </a:r>
                <a:r>
                  <a:rPr lang="en-GB" noProof="0" dirty="0"/>
                  <a:t> and is discarded</a:t>
                </a:r>
              </a:p>
            </p:txBody>
          </p:sp>
        </mc:Choice>
        <mc:Fallback xmlns="">
          <p:sp>
            <p:nvSpPr>
              <p:cNvPr id="10" name="Segnaposto contenuto 9">
                <a:extLst>
                  <a:ext uri="{FF2B5EF4-FFF2-40B4-BE49-F238E27FC236}">
                    <a16:creationId xmlns:a16="http://schemas.microsoft.com/office/drawing/2014/main" id="{A787A246-BADD-579F-49BC-71D74CA28D4B}"/>
                  </a:ext>
                </a:extLst>
              </p:cNvPr>
              <p:cNvSpPr>
                <a:spLocks noGrp="1" noRot="1" noChangeAspect="1" noMove="1" noResize="1" noEditPoints="1" noAdjustHandles="1" noChangeArrowheads="1" noChangeShapeType="1" noTextEdit="1"/>
              </p:cNvSpPr>
              <p:nvPr>
                <p:ph sz="quarter" idx="20"/>
              </p:nvPr>
            </p:nvSpPr>
            <p:spPr>
              <a:blipFill>
                <a:blip r:embed="rId2"/>
                <a:stretch>
                  <a:fillRect l="-1893" t="-1168"/>
                </a:stretch>
              </a:blipFill>
            </p:spPr>
            <p:txBody>
              <a:bodyPr/>
              <a:lstStyle/>
              <a:p>
                <a:r>
                  <a:rPr lang="it-IT">
                    <a:noFill/>
                  </a:rPr>
                  <a:t> </a:t>
                </a:r>
              </a:p>
            </p:txBody>
          </p:sp>
        </mc:Fallback>
      </mc:AlternateContent>
      <p:sp>
        <p:nvSpPr>
          <p:cNvPr id="7" name="Segnaposto testo 6">
            <a:extLst>
              <a:ext uri="{FF2B5EF4-FFF2-40B4-BE49-F238E27FC236}">
                <a16:creationId xmlns:a16="http://schemas.microsoft.com/office/drawing/2014/main" id="{8B2293FE-B2ED-2D1A-5092-0911C6C62ADF}"/>
              </a:ext>
            </a:extLst>
          </p:cNvPr>
          <p:cNvSpPr>
            <a:spLocks noGrp="1"/>
          </p:cNvSpPr>
          <p:nvPr>
            <p:ph type="body" sz="quarter" idx="17"/>
          </p:nvPr>
        </p:nvSpPr>
        <p:spPr/>
        <p:txBody>
          <a:bodyPr>
            <a:noAutofit/>
          </a:bodyPr>
          <a:lstStyle/>
          <a:p>
            <a:r>
              <a:rPr lang="en-GB" noProof="0" dirty="0"/>
              <a:t>Preprocessing</a:t>
            </a:r>
          </a:p>
        </p:txBody>
      </p:sp>
      <p:sp>
        <p:nvSpPr>
          <p:cNvPr id="8" name="Segnaposto testo 7">
            <a:extLst>
              <a:ext uri="{FF2B5EF4-FFF2-40B4-BE49-F238E27FC236}">
                <a16:creationId xmlns:a16="http://schemas.microsoft.com/office/drawing/2014/main" id="{83EA3274-9E28-313F-5955-A07624BB14DE}"/>
              </a:ext>
            </a:extLst>
          </p:cNvPr>
          <p:cNvSpPr>
            <a:spLocks noGrp="1"/>
          </p:cNvSpPr>
          <p:nvPr>
            <p:ph type="body" sz="quarter" idx="18"/>
          </p:nvPr>
        </p:nvSpPr>
        <p:spPr/>
        <p:txBody>
          <a:bodyPr/>
          <a:lstStyle/>
          <a:p>
            <a:r>
              <a:rPr lang="en-GB" noProof="0" dirty="0"/>
              <a:t>3</a:t>
            </a:r>
          </a:p>
        </p:txBody>
      </p:sp>
      <p:pic>
        <p:nvPicPr>
          <p:cNvPr id="12" name="Elemento grafico 11">
            <a:extLst>
              <a:ext uri="{FF2B5EF4-FFF2-40B4-BE49-F238E27FC236}">
                <a16:creationId xmlns:a16="http://schemas.microsoft.com/office/drawing/2014/main" id="{365D7F1D-CCC8-18BF-1099-096DA8EFC7D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492929" y="3848100"/>
            <a:ext cx="7575715" cy="3117698"/>
          </a:xfrm>
          <a:prstGeom prst="rect">
            <a:avLst/>
          </a:prstGeom>
        </p:spPr>
      </p:pic>
    </p:spTree>
    <p:extLst>
      <p:ext uri="{BB962C8B-B14F-4D97-AF65-F5344CB8AC3E}">
        <p14:creationId xmlns:p14="http://schemas.microsoft.com/office/powerpoint/2010/main" val="3702753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AC83623-E61C-375A-1A4C-89F984D663AF}"/>
              </a:ext>
            </a:extLst>
          </p:cNvPr>
          <p:cNvSpPr>
            <a:spLocks noGrp="1"/>
          </p:cNvSpPr>
          <p:nvPr>
            <p:ph type="sldNum" sz="quarter" idx="12"/>
          </p:nvPr>
        </p:nvSpPr>
        <p:spPr/>
        <p:txBody>
          <a:bodyPr/>
          <a:lstStyle/>
          <a:p>
            <a:fld id="{B6F15528-21DE-4FAA-801E-634DDDAF4B2B}" type="slidenum">
              <a:rPr lang="en-US" smtClean="0"/>
              <a:pPr/>
              <a:t>31</a:t>
            </a:fld>
            <a:endParaRPr lang="en-US"/>
          </a:p>
        </p:txBody>
      </p:sp>
      <p:sp>
        <p:nvSpPr>
          <p:cNvPr id="8" name="Segnaposto testo 7">
            <a:extLst>
              <a:ext uri="{FF2B5EF4-FFF2-40B4-BE49-F238E27FC236}">
                <a16:creationId xmlns:a16="http://schemas.microsoft.com/office/drawing/2014/main" id="{71F6B59A-48A7-67EC-F8C3-965DD9399BA2}"/>
              </a:ext>
            </a:extLst>
          </p:cNvPr>
          <p:cNvSpPr>
            <a:spLocks noGrp="1"/>
          </p:cNvSpPr>
          <p:nvPr>
            <p:ph type="body" sz="quarter" idx="17"/>
          </p:nvPr>
        </p:nvSpPr>
        <p:spPr/>
        <p:txBody>
          <a:bodyPr>
            <a:noAutofit/>
          </a:bodyPr>
          <a:lstStyle/>
          <a:p>
            <a:r>
              <a:rPr lang="en-GB" noProof="0" dirty="0"/>
              <a:t>Preprocessing</a:t>
            </a:r>
          </a:p>
        </p:txBody>
      </p:sp>
      <p:sp>
        <p:nvSpPr>
          <p:cNvPr id="9" name="Segnaposto testo 8">
            <a:extLst>
              <a:ext uri="{FF2B5EF4-FFF2-40B4-BE49-F238E27FC236}">
                <a16:creationId xmlns:a16="http://schemas.microsoft.com/office/drawing/2014/main" id="{DBF1C67B-1A87-8209-8674-3F563B031E4D}"/>
              </a:ext>
            </a:extLst>
          </p:cNvPr>
          <p:cNvSpPr>
            <a:spLocks noGrp="1"/>
          </p:cNvSpPr>
          <p:nvPr>
            <p:ph type="body" sz="quarter" idx="18"/>
          </p:nvPr>
        </p:nvSpPr>
        <p:spPr/>
        <p:txBody>
          <a:bodyPr/>
          <a:lstStyle/>
          <a:p>
            <a:r>
              <a:rPr lang="en-GB" noProof="0" dirty="0"/>
              <a:t>3</a:t>
            </a:r>
          </a:p>
        </p:txBody>
      </p:sp>
      <p:sp>
        <p:nvSpPr>
          <p:cNvPr id="10" name="Segnaposto testo 9">
            <a:extLst>
              <a:ext uri="{FF2B5EF4-FFF2-40B4-BE49-F238E27FC236}">
                <a16:creationId xmlns:a16="http://schemas.microsoft.com/office/drawing/2014/main" id="{8A91AA9C-48EE-ED1E-4BCE-DAC71A8C394D}"/>
              </a:ext>
            </a:extLst>
          </p:cNvPr>
          <p:cNvSpPr>
            <a:spLocks noGrp="1"/>
          </p:cNvSpPr>
          <p:nvPr>
            <p:ph type="body" sz="quarter" idx="19"/>
          </p:nvPr>
        </p:nvSpPr>
        <p:spPr/>
        <p:txBody>
          <a:bodyPr/>
          <a:lstStyle/>
          <a:p>
            <a:r>
              <a:rPr lang="en-GB" noProof="0" dirty="0"/>
              <a:t>Signal selection</a:t>
            </a:r>
          </a:p>
        </p:txBody>
      </p:sp>
      <p:graphicFrame>
        <p:nvGraphicFramePr>
          <p:cNvPr id="15" name="Segnaposto contenuto 3">
            <a:extLst>
              <a:ext uri="{FF2B5EF4-FFF2-40B4-BE49-F238E27FC236}">
                <a16:creationId xmlns:a16="http://schemas.microsoft.com/office/drawing/2014/main" id="{ECCD608E-1397-AEB6-24B1-DBE3DB3D75C4}"/>
              </a:ext>
            </a:extLst>
          </p:cNvPr>
          <p:cNvGraphicFramePr>
            <a:graphicFrameLocks/>
          </p:cNvGraphicFramePr>
          <p:nvPr>
            <p:extLst>
              <p:ext uri="{D42A27DB-BD31-4B8C-83A1-F6EECF244321}">
                <p14:modId xmlns:p14="http://schemas.microsoft.com/office/powerpoint/2010/main" val="1807974406"/>
              </p:ext>
            </p:extLst>
          </p:nvPr>
        </p:nvGraphicFramePr>
        <p:xfrm>
          <a:off x="1054100" y="2416128"/>
          <a:ext cx="15863888" cy="68421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87759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E2705398-551C-38C0-146F-8D7DB1847EB9}"/>
              </a:ext>
            </a:extLst>
          </p:cNvPr>
          <p:cNvSpPr>
            <a:spLocks noGrp="1"/>
          </p:cNvSpPr>
          <p:nvPr>
            <p:ph type="sldNum" sz="quarter" idx="12"/>
          </p:nvPr>
        </p:nvSpPr>
        <p:spPr/>
        <p:txBody>
          <a:bodyPr/>
          <a:lstStyle/>
          <a:p>
            <a:fld id="{B6F15528-21DE-4FAA-801E-634DDDAF4B2B}" type="slidenum">
              <a:rPr lang="en-US" smtClean="0"/>
              <a:pPr/>
              <a:t>32</a:t>
            </a:fld>
            <a:endParaRPr lang="en-US" dirty="0"/>
          </a:p>
        </p:txBody>
      </p:sp>
      <p:sp>
        <p:nvSpPr>
          <p:cNvPr id="3" name="Segnaposto testo 2">
            <a:extLst>
              <a:ext uri="{FF2B5EF4-FFF2-40B4-BE49-F238E27FC236}">
                <a16:creationId xmlns:a16="http://schemas.microsoft.com/office/drawing/2014/main" id="{CF3F8F64-1E68-09A7-2CD0-A66947E68BE9}"/>
              </a:ext>
            </a:extLst>
          </p:cNvPr>
          <p:cNvSpPr>
            <a:spLocks noGrp="1"/>
          </p:cNvSpPr>
          <p:nvPr>
            <p:ph type="body" sz="quarter" idx="17"/>
          </p:nvPr>
        </p:nvSpPr>
        <p:spPr/>
        <p:txBody>
          <a:bodyPr>
            <a:noAutofit/>
          </a:bodyPr>
          <a:lstStyle/>
          <a:p>
            <a:r>
              <a:rPr lang="en-GB" noProof="0" dirty="0"/>
              <a:t>Preprocessing</a:t>
            </a:r>
          </a:p>
        </p:txBody>
      </p:sp>
      <p:sp>
        <p:nvSpPr>
          <p:cNvPr id="4" name="Segnaposto testo 3">
            <a:extLst>
              <a:ext uri="{FF2B5EF4-FFF2-40B4-BE49-F238E27FC236}">
                <a16:creationId xmlns:a16="http://schemas.microsoft.com/office/drawing/2014/main" id="{9E3AD920-277E-76C8-EFBE-BC5EDBE940BC}"/>
              </a:ext>
            </a:extLst>
          </p:cNvPr>
          <p:cNvSpPr>
            <a:spLocks noGrp="1"/>
          </p:cNvSpPr>
          <p:nvPr>
            <p:ph type="body" sz="quarter" idx="18"/>
          </p:nvPr>
        </p:nvSpPr>
        <p:spPr/>
        <p:txBody>
          <a:bodyPr/>
          <a:lstStyle/>
          <a:p>
            <a:r>
              <a:rPr lang="en-GB" noProof="0" dirty="0"/>
              <a:t>3</a:t>
            </a:r>
          </a:p>
        </p:txBody>
      </p:sp>
      <p:sp>
        <p:nvSpPr>
          <p:cNvPr id="5" name="Segnaposto testo 4">
            <a:extLst>
              <a:ext uri="{FF2B5EF4-FFF2-40B4-BE49-F238E27FC236}">
                <a16:creationId xmlns:a16="http://schemas.microsoft.com/office/drawing/2014/main" id="{765005AD-664D-E09B-2DAC-9C22D29054F7}"/>
              </a:ext>
            </a:extLst>
          </p:cNvPr>
          <p:cNvSpPr>
            <a:spLocks noGrp="1"/>
          </p:cNvSpPr>
          <p:nvPr>
            <p:ph type="body" sz="quarter" idx="19"/>
          </p:nvPr>
        </p:nvSpPr>
        <p:spPr/>
        <p:txBody>
          <a:bodyPr/>
          <a:lstStyle/>
          <a:p>
            <a:r>
              <a:rPr lang="en-GB" noProof="0" dirty="0"/>
              <a:t>Signal selection metrics</a:t>
            </a:r>
          </a:p>
        </p:txBody>
      </p:sp>
      <p:pic>
        <p:nvPicPr>
          <p:cNvPr id="8" name="Elemento grafico 7">
            <a:extLst>
              <a:ext uri="{FF2B5EF4-FFF2-40B4-BE49-F238E27FC236}">
                <a16:creationId xmlns:a16="http://schemas.microsoft.com/office/drawing/2014/main" id="{3ECD64DA-5CC0-A6A5-DF43-81EB49D613C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48036" y="2247900"/>
            <a:ext cx="12876016" cy="6681788"/>
          </a:xfrm>
          <a:prstGeom prst="rect">
            <a:avLst/>
          </a:prstGeom>
        </p:spPr>
      </p:pic>
    </p:spTree>
    <p:extLst>
      <p:ext uri="{BB962C8B-B14F-4D97-AF65-F5344CB8AC3E}">
        <p14:creationId xmlns:p14="http://schemas.microsoft.com/office/powerpoint/2010/main" val="17017650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FC529AC8-86F8-E95D-CC7E-200C1CFAF808}"/>
              </a:ext>
            </a:extLst>
          </p:cNvPr>
          <p:cNvSpPr>
            <a:spLocks noGrp="1"/>
          </p:cNvSpPr>
          <p:nvPr>
            <p:ph type="sldNum" sz="quarter" idx="12"/>
          </p:nvPr>
        </p:nvSpPr>
        <p:spPr/>
        <p:txBody>
          <a:bodyPr/>
          <a:lstStyle/>
          <a:p>
            <a:fld id="{B6F15528-21DE-4FAA-801E-634DDDAF4B2B}" type="slidenum">
              <a:rPr lang="en-US" smtClean="0"/>
              <a:pPr/>
              <a:t>33</a:t>
            </a:fld>
            <a:endParaRPr lang="en-US" dirty="0"/>
          </a:p>
        </p:txBody>
      </p:sp>
      <p:sp>
        <p:nvSpPr>
          <p:cNvPr id="3" name="Segnaposto testo 2">
            <a:extLst>
              <a:ext uri="{FF2B5EF4-FFF2-40B4-BE49-F238E27FC236}">
                <a16:creationId xmlns:a16="http://schemas.microsoft.com/office/drawing/2014/main" id="{DC27C20E-CF7C-7FED-818F-29597F9CEFE7}"/>
              </a:ext>
            </a:extLst>
          </p:cNvPr>
          <p:cNvSpPr>
            <a:spLocks noGrp="1"/>
          </p:cNvSpPr>
          <p:nvPr>
            <p:ph type="body" sz="quarter" idx="17"/>
          </p:nvPr>
        </p:nvSpPr>
        <p:spPr/>
        <p:txBody>
          <a:bodyPr>
            <a:noAutofit/>
          </a:bodyPr>
          <a:lstStyle/>
          <a:p>
            <a:r>
              <a:rPr lang="en-GB" noProof="0" dirty="0"/>
              <a:t>Preprocessing</a:t>
            </a:r>
          </a:p>
        </p:txBody>
      </p:sp>
      <p:sp>
        <p:nvSpPr>
          <p:cNvPr id="4" name="Segnaposto testo 3">
            <a:extLst>
              <a:ext uri="{FF2B5EF4-FFF2-40B4-BE49-F238E27FC236}">
                <a16:creationId xmlns:a16="http://schemas.microsoft.com/office/drawing/2014/main" id="{3E7015EE-1B37-B20D-C96D-3EB99D75ED1F}"/>
              </a:ext>
            </a:extLst>
          </p:cNvPr>
          <p:cNvSpPr>
            <a:spLocks noGrp="1"/>
          </p:cNvSpPr>
          <p:nvPr>
            <p:ph type="body" sz="quarter" idx="18"/>
          </p:nvPr>
        </p:nvSpPr>
        <p:spPr/>
        <p:txBody>
          <a:bodyPr/>
          <a:lstStyle/>
          <a:p>
            <a:r>
              <a:rPr lang="en-GB" noProof="0" dirty="0"/>
              <a:t>3</a:t>
            </a:r>
          </a:p>
        </p:txBody>
      </p:sp>
      <p:sp>
        <p:nvSpPr>
          <p:cNvPr id="5" name="Segnaposto testo 4">
            <a:extLst>
              <a:ext uri="{FF2B5EF4-FFF2-40B4-BE49-F238E27FC236}">
                <a16:creationId xmlns:a16="http://schemas.microsoft.com/office/drawing/2014/main" id="{0866D75B-E9D7-09F8-A37B-7AF84759409D}"/>
              </a:ext>
            </a:extLst>
          </p:cNvPr>
          <p:cNvSpPr>
            <a:spLocks noGrp="1"/>
          </p:cNvSpPr>
          <p:nvPr>
            <p:ph type="body" sz="quarter" idx="19"/>
          </p:nvPr>
        </p:nvSpPr>
        <p:spPr/>
        <p:txBody>
          <a:bodyPr/>
          <a:lstStyle/>
          <a:p>
            <a:r>
              <a:rPr lang="en-GB" noProof="0" dirty="0"/>
              <a:t>Signal selection metrics</a:t>
            </a:r>
          </a:p>
        </p:txBody>
      </p:sp>
      <p:graphicFrame>
        <p:nvGraphicFramePr>
          <p:cNvPr id="7" name="Diagramma 6">
            <a:extLst>
              <a:ext uri="{FF2B5EF4-FFF2-40B4-BE49-F238E27FC236}">
                <a16:creationId xmlns:a16="http://schemas.microsoft.com/office/drawing/2014/main" id="{8DB5CC7A-69B3-0DC6-C143-09B95CD47022}"/>
              </a:ext>
            </a:extLst>
          </p:cNvPr>
          <p:cNvGraphicFramePr/>
          <p:nvPr>
            <p:extLst>
              <p:ext uri="{D42A27DB-BD31-4B8C-83A1-F6EECF244321}">
                <p14:modId xmlns:p14="http://schemas.microsoft.com/office/powerpoint/2010/main" val="1442870700"/>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02201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35ECFE3-750C-B867-24A0-5D1B1ABE3358}"/>
              </a:ext>
            </a:extLst>
          </p:cNvPr>
          <p:cNvSpPr>
            <a:spLocks noGrp="1"/>
          </p:cNvSpPr>
          <p:nvPr>
            <p:ph type="sldNum" sz="quarter" idx="12"/>
          </p:nvPr>
        </p:nvSpPr>
        <p:spPr/>
        <p:txBody>
          <a:bodyPr/>
          <a:lstStyle/>
          <a:p>
            <a:fld id="{B6F15528-21DE-4FAA-801E-634DDDAF4B2B}" type="slidenum">
              <a:rPr lang="en-US" smtClean="0"/>
              <a:pPr/>
              <a:t>34</a:t>
            </a:fld>
            <a:endParaRPr lang="en-US" dirty="0"/>
          </a:p>
        </p:txBody>
      </p:sp>
      <p:sp>
        <p:nvSpPr>
          <p:cNvPr id="7" name="Segnaposto testo 6">
            <a:extLst>
              <a:ext uri="{FF2B5EF4-FFF2-40B4-BE49-F238E27FC236}">
                <a16:creationId xmlns:a16="http://schemas.microsoft.com/office/drawing/2014/main" id="{0F96DBCB-788B-7927-EEC6-ED7A72D6C4C9}"/>
              </a:ext>
            </a:extLst>
          </p:cNvPr>
          <p:cNvSpPr>
            <a:spLocks noGrp="1"/>
          </p:cNvSpPr>
          <p:nvPr>
            <p:ph type="body" sz="quarter" idx="14"/>
          </p:nvPr>
        </p:nvSpPr>
        <p:spPr/>
        <p:txBody>
          <a:bodyPr>
            <a:noAutofit/>
          </a:bodyPr>
          <a:lstStyle/>
          <a:p>
            <a:r>
              <a:rPr lang="en-GB" noProof="0" dirty="0"/>
              <a:t>Feature extraction, selection and both univariate and multivariate analysis</a:t>
            </a:r>
          </a:p>
        </p:txBody>
      </p:sp>
      <p:sp>
        <p:nvSpPr>
          <p:cNvPr id="8" name="Segnaposto testo 7">
            <a:extLst>
              <a:ext uri="{FF2B5EF4-FFF2-40B4-BE49-F238E27FC236}">
                <a16:creationId xmlns:a16="http://schemas.microsoft.com/office/drawing/2014/main" id="{1CED2ACF-220E-876D-B21C-47B12FF4BBDC}"/>
              </a:ext>
            </a:extLst>
          </p:cNvPr>
          <p:cNvSpPr>
            <a:spLocks noGrp="1"/>
          </p:cNvSpPr>
          <p:nvPr>
            <p:ph type="body" sz="quarter" idx="15"/>
          </p:nvPr>
        </p:nvSpPr>
        <p:spPr/>
        <p:txBody>
          <a:bodyPr/>
          <a:lstStyle/>
          <a:p>
            <a:r>
              <a:rPr lang="en-GB" noProof="0" dirty="0"/>
              <a:t>Feature analysis</a:t>
            </a:r>
          </a:p>
        </p:txBody>
      </p:sp>
    </p:spTree>
    <p:extLst>
      <p:ext uri="{BB962C8B-B14F-4D97-AF65-F5344CB8AC3E}">
        <p14:creationId xmlns:p14="http://schemas.microsoft.com/office/powerpoint/2010/main" val="22212485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C20F153-9078-B1AB-A989-0004F19F0942}"/>
              </a:ext>
            </a:extLst>
          </p:cNvPr>
          <p:cNvSpPr>
            <a:spLocks noGrp="1"/>
          </p:cNvSpPr>
          <p:nvPr>
            <p:ph type="sldNum" sz="quarter" idx="12"/>
          </p:nvPr>
        </p:nvSpPr>
        <p:spPr/>
        <p:txBody>
          <a:bodyPr/>
          <a:lstStyle/>
          <a:p>
            <a:fld id="{B6F15528-21DE-4FAA-801E-634DDDAF4B2B}" type="slidenum">
              <a:rPr lang="en-US" smtClean="0"/>
              <a:pPr/>
              <a:t>35</a:t>
            </a:fld>
            <a:endParaRPr lang="en-US"/>
          </a:p>
        </p:txBody>
      </p:sp>
      <p:sp>
        <p:nvSpPr>
          <p:cNvPr id="5" name="Segnaposto testo 4">
            <a:extLst>
              <a:ext uri="{FF2B5EF4-FFF2-40B4-BE49-F238E27FC236}">
                <a16:creationId xmlns:a16="http://schemas.microsoft.com/office/drawing/2014/main" id="{E56A0DA6-3B44-A4A7-8FA8-61BD319A275B}"/>
              </a:ext>
            </a:extLst>
          </p:cNvPr>
          <p:cNvSpPr>
            <a:spLocks noGrp="1"/>
          </p:cNvSpPr>
          <p:nvPr>
            <p:ph type="body" sz="quarter" idx="17"/>
          </p:nvPr>
        </p:nvSpPr>
        <p:spPr/>
        <p:txBody>
          <a:bodyPr>
            <a:noAutofit/>
          </a:bodyPr>
          <a:lstStyle/>
          <a:p>
            <a:r>
              <a:rPr lang="en-GB" noProof="0" dirty="0"/>
              <a:t>Feature analysis</a:t>
            </a:r>
          </a:p>
        </p:txBody>
      </p:sp>
      <p:sp>
        <p:nvSpPr>
          <p:cNvPr id="6" name="Segnaposto testo 5">
            <a:extLst>
              <a:ext uri="{FF2B5EF4-FFF2-40B4-BE49-F238E27FC236}">
                <a16:creationId xmlns:a16="http://schemas.microsoft.com/office/drawing/2014/main" id="{E7115FA3-25B2-2601-09B7-D7D964A8AD21}"/>
              </a:ext>
            </a:extLst>
          </p:cNvPr>
          <p:cNvSpPr>
            <a:spLocks noGrp="1"/>
          </p:cNvSpPr>
          <p:nvPr>
            <p:ph type="body" sz="quarter" idx="18"/>
          </p:nvPr>
        </p:nvSpPr>
        <p:spPr/>
        <p:txBody>
          <a:bodyPr/>
          <a:lstStyle/>
          <a:p>
            <a:r>
              <a:rPr lang="en-GB" noProof="0" dirty="0"/>
              <a:t>4</a:t>
            </a:r>
          </a:p>
        </p:txBody>
      </p:sp>
      <p:sp>
        <p:nvSpPr>
          <p:cNvPr id="7" name="Segnaposto testo 6">
            <a:extLst>
              <a:ext uri="{FF2B5EF4-FFF2-40B4-BE49-F238E27FC236}">
                <a16:creationId xmlns:a16="http://schemas.microsoft.com/office/drawing/2014/main" id="{6483FB19-8D6C-9FA0-6A4C-8E975AC2EF08}"/>
              </a:ext>
            </a:extLst>
          </p:cNvPr>
          <p:cNvSpPr>
            <a:spLocks noGrp="1"/>
          </p:cNvSpPr>
          <p:nvPr>
            <p:ph type="body" sz="quarter" idx="19"/>
          </p:nvPr>
        </p:nvSpPr>
        <p:spPr/>
        <p:txBody>
          <a:bodyPr/>
          <a:lstStyle/>
          <a:p>
            <a:r>
              <a:rPr lang="en-GB" noProof="0" dirty="0"/>
              <a:t>Feature extraction</a:t>
            </a:r>
          </a:p>
        </p:txBody>
      </p:sp>
      <p:graphicFrame>
        <p:nvGraphicFramePr>
          <p:cNvPr id="11" name="Diagramma 10">
            <a:extLst>
              <a:ext uri="{FF2B5EF4-FFF2-40B4-BE49-F238E27FC236}">
                <a16:creationId xmlns:a16="http://schemas.microsoft.com/office/drawing/2014/main" id="{F918D26E-3489-EDE9-DBE0-BEB82A01FA77}"/>
              </a:ext>
            </a:extLst>
          </p:cNvPr>
          <p:cNvGraphicFramePr/>
          <p:nvPr>
            <p:extLst>
              <p:ext uri="{D42A27DB-BD31-4B8C-83A1-F6EECF244321}">
                <p14:modId xmlns:p14="http://schemas.microsoft.com/office/powerpoint/2010/main" val="638937272"/>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949726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C837E28-0CDB-C7AB-CDA7-106395866033}"/>
              </a:ext>
            </a:extLst>
          </p:cNvPr>
          <p:cNvSpPr>
            <a:spLocks noGrp="1"/>
          </p:cNvSpPr>
          <p:nvPr>
            <p:ph type="sldNum" sz="quarter" idx="12"/>
          </p:nvPr>
        </p:nvSpPr>
        <p:spPr/>
        <p:txBody>
          <a:bodyPr/>
          <a:lstStyle/>
          <a:p>
            <a:fld id="{B6F15528-21DE-4FAA-801E-634DDDAF4B2B}" type="slidenum">
              <a:rPr lang="en-US" smtClean="0"/>
              <a:pPr/>
              <a:t>36</a:t>
            </a:fld>
            <a:endParaRPr lang="en-US" dirty="0"/>
          </a:p>
        </p:txBody>
      </p:sp>
      <p:sp>
        <p:nvSpPr>
          <p:cNvPr id="3" name="Segnaposto testo 2">
            <a:extLst>
              <a:ext uri="{FF2B5EF4-FFF2-40B4-BE49-F238E27FC236}">
                <a16:creationId xmlns:a16="http://schemas.microsoft.com/office/drawing/2014/main" id="{D35B19C3-B047-20D3-A660-F6987BDEAA17}"/>
              </a:ext>
            </a:extLst>
          </p:cNvPr>
          <p:cNvSpPr>
            <a:spLocks noGrp="1"/>
          </p:cNvSpPr>
          <p:nvPr>
            <p:ph type="body" sz="quarter" idx="17"/>
          </p:nvPr>
        </p:nvSpPr>
        <p:spPr/>
        <p:txBody>
          <a:bodyPr>
            <a:noAutofit/>
          </a:bodyPr>
          <a:lstStyle/>
          <a:p>
            <a:r>
              <a:rPr lang="en-GB" noProof="0" dirty="0"/>
              <a:t>Feature analysis</a:t>
            </a:r>
          </a:p>
        </p:txBody>
      </p:sp>
      <p:sp>
        <p:nvSpPr>
          <p:cNvPr id="4" name="Segnaposto testo 3">
            <a:extLst>
              <a:ext uri="{FF2B5EF4-FFF2-40B4-BE49-F238E27FC236}">
                <a16:creationId xmlns:a16="http://schemas.microsoft.com/office/drawing/2014/main" id="{B36BF80B-3035-FB64-881D-CD90B22560B8}"/>
              </a:ext>
            </a:extLst>
          </p:cNvPr>
          <p:cNvSpPr>
            <a:spLocks noGrp="1"/>
          </p:cNvSpPr>
          <p:nvPr>
            <p:ph type="body" sz="quarter" idx="18"/>
          </p:nvPr>
        </p:nvSpPr>
        <p:spPr/>
        <p:txBody>
          <a:bodyPr/>
          <a:lstStyle/>
          <a:p>
            <a:r>
              <a:rPr lang="en-GB" noProof="0" dirty="0"/>
              <a:t>4</a:t>
            </a:r>
          </a:p>
        </p:txBody>
      </p:sp>
      <p:sp>
        <p:nvSpPr>
          <p:cNvPr id="5" name="Segnaposto testo 4">
            <a:extLst>
              <a:ext uri="{FF2B5EF4-FFF2-40B4-BE49-F238E27FC236}">
                <a16:creationId xmlns:a16="http://schemas.microsoft.com/office/drawing/2014/main" id="{CB36D0C2-AF96-0E49-A91F-489DCF90454D}"/>
              </a:ext>
            </a:extLst>
          </p:cNvPr>
          <p:cNvSpPr>
            <a:spLocks noGrp="1"/>
          </p:cNvSpPr>
          <p:nvPr>
            <p:ph type="body" sz="quarter" idx="19"/>
          </p:nvPr>
        </p:nvSpPr>
        <p:spPr/>
        <p:txBody>
          <a:bodyPr/>
          <a:lstStyle/>
          <a:p>
            <a:r>
              <a:rPr lang="en-GB" noProof="0" dirty="0"/>
              <a:t>Features</a:t>
            </a:r>
          </a:p>
        </p:txBody>
      </p:sp>
      <p:pic>
        <p:nvPicPr>
          <p:cNvPr id="8" name="Elemento grafico 7">
            <a:extLst>
              <a:ext uri="{FF2B5EF4-FFF2-40B4-BE49-F238E27FC236}">
                <a16:creationId xmlns:a16="http://schemas.microsoft.com/office/drawing/2014/main" id="{F2956152-9BEE-1C4B-AEA3-2B6E52A9811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86200" y="1793792"/>
            <a:ext cx="9316891" cy="7872412"/>
          </a:xfrm>
          <a:prstGeom prst="rect">
            <a:avLst/>
          </a:prstGeom>
        </p:spPr>
      </p:pic>
    </p:spTree>
    <p:extLst>
      <p:ext uri="{BB962C8B-B14F-4D97-AF65-F5344CB8AC3E}">
        <p14:creationId xmlns:p14="http://schemas.microsoft.com/office/powerpoint/2010/main" val="28481529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9F22697-31BD-12C2-E204-4B7F234F957E}"/>
              </a:ext>
            </a:extLst>
          </p:cNvPr>
          <p:cNvSpPr>
            <a:spLocks noGrp="1"/>
          </p:cNvSpPr>
          <p:nvPr>
            <p:ph type="sldNum" sz="quarter" idx="12"/>
          </p:nvPr>
        </p:nvSpPr>
        <p:spPr/>
        <p:txBody>
          <a:bodyPr/>
          <a:lstStyle/>
          <a:p>
            <a:fld id="{B6F15528-21DE-4FAA-801E-634DDDAF4B2B}" type="slidenum">
              <a:rPr lang="en-US" smtClean="0"/>
              <a:pPr/>
              <a:t>37</a:t>
            </a:fld>
            <a:endParaRPr lang="en-US" dirty="0"/>
          </a:p>
        </p:txBody>
      </p:sp>
      <p:sp>
        <p:nvSpPr>
          <p:cNvPr id="3" name="Segnaposto testo 2">
            <a:extLst>
              <a:ext uri="{FF2B5EF4-FFF2-40B4-BE49-F238E27FC236}">
                <a16:creationId xmlns:a16="http://schemas.microsoft.com/office/drawing/2014/main" id="{A35ADF78-7DD4-810F-F88B-4CB943DE1BA3}"/>
              </a:ext>
            </a:extLst>
          </p:cNvPr>
          <p:cNvSpPr>
            <a:spLocks noGrp="1"/>
          </p:cNvSpPr>
          <p:nvPr>
            <p:ph type="body" sz="quarter" idx="17"/>
          </p:nvPr>
        </p:nvSpPr>
        <p:spPr/>
        <p:txBody>
          <a:bodyPr>
            <a:noAutofit/>
          </a:bodyPr>
          <a:lstStyle/>
          <a:p>
            <a:r>
              <a:rPr lang="en-GB" noProof="0" dirty="0"/>
              <a:t>Feature analysis</a:t>
            </a:r>
          </a:p>
        </p:txBody>
      </p:sp>
      <p:sp>
        <p:nvSpPr>
          <p:cNvPr id="4" name="Segnaposto testo 3">
            <a:extLst>
              <a:ext uri="{FF2B5EF4-FFF2-40B4-BE49-F238E27FC236}">
                <a16:creationId xmlns:a16="http://schemas.microsoft.com/office/drawing/2014/main" id="{AC09F86A-72FD-8065-2476-55F6933C6B7B}"/>
              </a:ext>
            </a:extLst>
          </p:cNvPr>
          <p:cNvSpPr>
            <a:spLocks noGrp="1"/>
          </p:cNvSpPr>
          <p:nvPr>
            <p:ph type="body" sz="quarter" idx="18"/>
          </p:nvPr>
        </p:nvSpPr>
        <p:spPr/>
        <p:txBody>
          <a:bodyPr/>
          <a:lstStyle/>
          <a:p>
            <a:r>
              <a:rPr lang="en-GB" noProof="0" dirty="0"/>
              <a:t>4</a:t>
            </a:r>
          </a:p>
        </p:txBody>
      </p:sp>
      <p:sp>
        <p:nvSpPr>
          <p:cNvPr id="5" name="Segnaposto testo 4">
            <a:extLst>
              <a:ext uri="{FF2B5EF4-FFF2-40B4-BE49-F238E27FC236}">
                <a16:creationId xmlns:a16="http://schemas.microsoft.com/office/drawing/2014/main" id="{1B921611-26CB-440B-4DA1-83DAADC71E80}"/>
              </a:ext>
            </a:extLst>
          </p:cNvPr>
          <p:cNvSpPr>
            <a:spLocks noGrp="1"/>
          </p:cNvSpPr>
          <p:nvPr>
            <p:ph type="body" sz="quarter" idx="19"/>
          </p:nvPr>
        </p:nvSpPr>
        <p:spPr/>
        <p:txBody>
          <a:bodyPr/>
          <a:lstStyle/>
          <a:p>
            <a:r>
              <a:rPr lang="en-GB" noProof="0" dirty="0"/>
              <a:t>Features</a:t>
            </a:r>
          </a:p>
        </p:txBody>
      </p:sp>
      <mc:AlternateContent xmlns:mc="http://schemas.openxmlformats.org/markup-compatibility/2006" xmlns:a14="http://schemas.microsoft.com/office/drawing/2010/main">
        <mc:Choice Requires="a14">
          <p:graphicFrame>
            <p:nvGraphicFramePr>
              <p:cNvPr id="7" name="Tabella 6">
                <a:extLst>
                  <a:ext uri="{FF2B5EF4-FFF2-40B4-BE49-F238E27FC236}">
                    <a16:creationId xmlns:a16="http://schemas.microsoft.com/office/drawing/2014/main" id="{7F1D3E9D-64A9-4EF4-64F1-DB0DE4882051}"/>
                  </a:ext>
                </a:extLst>
              </p:cNvPr>
              <p:cNvGraphicFramePr>
                <a:graphicFrameLocks noGrp="1"/>
              </p:cNvGraphicFramePr>
              <p:nvPr>
                <p:extLst>
                  <p:ext uri="{D42A27DB-BD31-4B8C-83A1-F6EECF244321}">
                    <p14:modId xmlns:p14="http://schemas.microsoft.com/office/powerpoint/2010/main" val="3165280613"/>
                  </p:ext>
                </p:extLst>
              </p:nvPr>
            </p:nvGraphicFramePr>
            <p:xfrm>
              <a:off x="1054100" y="2416128"/>
              <a:ext cx="15786100" cy="6683424"/>
            </p:xfrm>
            <a:graphic>
              <a:graphicData uri="http://schemas.openxmlformats.org/drawingml/2006/table">
                <a:tbl>
                  <a:tblPr firstRow="1" bandRow="1">
                    <a:tableStyleId>{3B4B98B0-60AC-42C2-AFA5-B58CD77FA1E5}</a:tableStyleId>
                  </a:tblPr>
                  <a:tblGrid>
                    <a:gridCol w="774700">
                      <a:extLst>
                        <a:ext uri="{9D8B030D-6E8A-4147-A177-3AD203B41FA5}">
                          <a16:colId xmlns:a16="http://schemas.microsoft.com/office/drawing/2014/main" val="2906892651"/>
                        </a:ext>
                      </a:extLst>
                    </a:gridCol>
                    <a:gridCol w="2209800">
                      <a:extLst>
                        <a:ext uri="{9D8B030D-6E8A-4147-A177-3AD203B41FA5}">
                          <a16:colId xmlns:a16="http://schemas.microsoft.com/office/drawing/2014/main" val="1137672633"/>
                        </a:ext>
                      </a:extLst>
                    </a:gridCol>
                    <a:gridCol w="3352800">
                      <a:extLst>
                        <a:ext uri="{9D8B030D-6E8A-4147-A177-3AD203B41FA5}">
                          <a16:colId xmlns:a16="http://schemas.microsoft.com/office/drawing/2014/main" val="1584618571"/>
                        </a:ext>
                      </a:extLst>
                    </a:gridCol>
                    <a:gridCol w="9448800">
                      <a:extLst>
                        <a:ext uri="{9D8B030D-6E8A-4147-A177-3AD203B41FA5}">
                          <a16:colId xmlns:a16="http://schemas.microsoft.com/office/drawing/2014/main" val="384062384"/>
                        </a:ext>
                      </a:extLst>
                    </a:gridCol>
                  </a:tblGrid>
                  <a:tr h="835428">
                    <a:tc>
                      <a:txBody>
                        <a:bodyPr/>
                        <a:lstStyle/>
                        <a:p>
                          <a:pPr algn="ctr"/>
                          <a:r>
                            <a:rPr lang="it-IT" sz="1800" dirty="0"/>
                            <a:t>#</a:t>
                          </a:r>
                        </a:p>
                      </a:txBody>
                      <a:tcPr anchor="ctr"/>
                    </a:tc>
                    <a:tc>
                      <a:txBody>
                        <a:bodyPr/>
                        <a:lstStyle/>
                        <a:p>
                          <a:pPr algn="ctr"/>
                          <a:r>
                            <a:rPr lang="it-IT" sz="1800" dirty="0" err="1"/>
                            <a:t>Codename</a:t>
                          </a:r>
                          <a:endParaRPr lang="it-IT" sz="1800" dirty="0"/>
                        </a:p>
                      </a:txBody>
                      <a:tcPr anchor="ctr"/>
                    </a:tc>
                    <a:tc>
                      <a:txBody>
                        <a:bodyPr/>
                        <a:lstStyle/>
                        <a:p>
                          <a:pPr algn="ctr"/>
                          <a:r>
                            <a:rPr lang="it-IT" sz="1800" dirty="0"/>
                            <a:t>Name</a:t>
                          </a:r>
                        </a:p>
                      </a:txBody>
                      <a:tcPr anchor="ctr"/>
                    </a:tc>
                    <a:tc>
                      <a:txBody>
                        <a:bodyPr/>
                        <a:lstStyle/>
                        <a:p>
                          <a:pPr algn="ctr"/>
                          <a:r>
                            <a:rPr lang="it-IT" sz="1800" dirty="0" err="1"/>
                            <a:t>Description</a:t>
                          </a:r>
                          <a:endParaRPr lang="it-IT" sz="1800" dirty="0"/>
                        </a:p>
                      </a:txBody>
                      <a:tcPr anchor="ctr"/>
                    </a:tc>
                    <a:extLst>
                      <a:ext uri="{0D108BD9-81ED-4DB2-BD59-A6C34878D82A}">
                        <a16:rowId xmlns:a16="http://schemas.microsoft.com/office/drawing/2014/main" val="2353789475"/>
                      </a:ext>
                    </a:extLst>
                  </a:tr>
                  <a:tr h="835428">
                    <a:tc>
                      <a:txBody>
                        <a:bodyPr/>
                        <a:lstStyle/>
                        <a:p>
                          <a:pPr algn="ctr"/>
                          <a:r>
                            <a:rPr lang="it-IT" sz="1800" dirty="0"/>
                            <a:t>1</a:t>
                          </a:r>
                        </a:p>
                      </a:txBody>
                      <a:tcPr anchor="ctr"/>
                    </a:tc>
                    <a:tc>
                      <a:txBody>
                        <a:bodyPr/>
                        <a:lstStyle/>
                        <a:p>
                          <a:pPr algn="ctr"/>
                          <a:r>
                            <a:rPr lang="it-IT" sz="1800" dirty="0"/>
                            <a:t>PPG_T1</a:t>
                          </a:r>
                        </a:p>
                      </a:txBody>
                      <a:tcPr anchor="ctr"/>
                    </a:tc>
                    <a:tc>
                      <a:txBody>
                        <a:bodyPr/>
                        <a:lstStyle/>
                        <a:p>
                          <a:pPr algn="ctr"/>
                          <a:r>
                            <a:rPr lang="it-IT" sz="1800" dirty="0" err="1"/>
                            <a:t>Systolic</a:t>
                          </a:r>
                          <a:r>
                            <a:rPr lang="it-IT" sz="1800" dirty="0"/>
                            <a:t> </a:t>
                          </a:r>
                          <a:r>
                            <a:rPr lang="it-IT" sz="1800" dirty="0" err="1"/>
                            <a:t>upstroke</a:t>
                          </a:r>
                          <a:r>
                            <a:rPr lang="it-IT" sz="1800" dirty="0"/>
                            <a:t> time,</a:t>
                          </a:r>
                        </a:p>
                        <a:p>
                          <a:pPr algn="ctr"/>
                          <a:r>
                            <a:rPr lang="it-IT" sz="1800" dirty="0"/>
                            <a:t>Crest time</a:t>
                          </a:r>
                        </a:p>
                      </a:txBody>
                      <a:tcPr anchor="ctr"/>
                    </a:tc>
                    <a:tc>
                      <a:txBody>
                        <a:bodyPr/>
                        <a:lstStyle/>
                        <a:p>
                          <a:pPr algn="ctr"/>
                          <a:r>
                            <a:rPr lang="it-IT" sz="1800" dirty="0"/>
                            <a:t>Time (seconds) </a:t>
                          </a:r>
                          <a:r>
                            <a:rPr lang="it-IT" sz="1800" dirty="0" err="1"/>
                            <a:t>between</a:t>
                          </a:r>
                          <a:r>
                            <a:rPr lang="it-IT" sz="1800" dirty="0"/>
                            <a:t> a </a:t>
                          </a:r>
                          <a:r>
                            <a:rPr lang="it-IT" sz="1800" dirty="0" err="1"/>
                            <a:t>valley</a:t>
                          </a:r>
                          <a:r>
                            <a:rPr lang="it-IT" sz="1800" dirty="0"/>
                            <a:t> and the </a:t>
                          </a:r>
                          <a:r>
                            <a:rPr lang="it-IT" sz="1800" dirty="0" err="1"/>
                            <a:t>next</a:t>
                          </a:r>
                          <a:r>
                            <a:rPr lang="it-IT" sz="1800" dirty="0"/>
                            <a:t> </a:t>
                          </a:r>
                          <a:r>
                            <a:rPr lang="it-IT" sz="1800" dirty="0" err="1"/>
                            <a:t>systolic</a:t>
                          </a:r>
                          <a:r>
                            <a:rPr lang="it-IT" sz="1800" dirty="0"/>
                            <a:t> </a:t>
                          </a:r>
                          <a:r>
                            <a:rPr lang="it-IT" sz="1800" dirty="0" err="1"/>
                            <a:t>peak</a:t>
                          </a:r>
                          <a:endParaRPr lang="it-IT" sz="1800" dirty="0"/>
                        </a:p>
                      </a:txBody>
                      <a:tcPr anchor="ctr"/>
                    </a:tc>
                    <a:extLst>
                      <a:ext uri="{0D108BD9-81ED-4DB2-BD59-A6C34878D82A}">
                        <a16:rowId xmlns:a16="http://schemas.microsoft.com/office/drawing/2014/main" val="3154999695"/>
                      </a:ext>
                    </a:extLst>
                  </a:tr>
                  <a:tr h="835428">
                    <a:tc>
                      <a:txBody>
                        <a:bodyPr/>
                        <a:lstStyle/>
                        <a:p>
                          <a:pPr algn="ctr"/>
                          <a:r>
                            <a:rPr lang="it-IT" sz="1800" dirty="0"/>
                            <a:t>2</a:t>
                          </a:r>
                        </a:p>
                      </a:txBody>
                      <a:tcPr anchor="ctr"/>
                    </a:tc>
                    <a:tc>
                      <a:txBody>
                        <a:bodyPr/>
                        <a:lstStyle/>
                        <a:p>
                          <a:pPr algn="ctr"/>
                          <a:r>
                            <a:rPr lang="it-IT" sz="1800" dirty="0"/>
                            <a:t>PPG_T2</a:t>
                          </a:r>
                        </a:p>
                      </a:txBody>
                      <a:tcPr anchor="ctr"/>
                    </a:tc>
                    <a:tc>
                      <a:txBody>
                        <a:bodyPr/>
                        <a:lstStyle/>
                        <a:p>
                          <a:pPr algn="ctr"/>
                          <a:r>
                            <a:rPr lang="it-IT" sz="1800" dirty="0" err="1"/>
                            <a:t>Notch</a:t>
                          </a:r>
                          <a:r>
                            <a:rPr lang="it-IT" sz="1800" dirty="0"/>
                            <a:t> time</a:t>
                          </a:r>
                        </a:p>
                      </a:txBody>
                      <a:tcPr anchor="ctr"/>
                    </a:tc>
                    <a:tc>
                      <a:txBody>
                        <a:bodyPr/>
                        <a:lstStyle/>
                        <a:p>
                          <a:pPr algn="ctr"/>
                          <a:r>
                            <a:rPr lang="it-IT" sz="1800" dirty="0"/>
                            <a:t>Time </a:t>
                          </a:r>
                          <a:r>
                            <a:rPr lang="it-IT" sz="1800" dirty="0" err="1"/>
                            <a:t>between</a:t>
                          </a:r>
                          <a:r>
                            <a:rPr lang="it-IT" sz="1800" dirty="0"/>
                            <a:t> a </a:t>
                          </a:r>
                          <a:r>
                            <a:rPr lang="it-IT" sz="1800" dirty="0" err="1"/>
                            <a:t>valley</a:t>
                          </a:r>
                          <a:r>
                            <a:rPr lang="it-IT" sz="1800" dirty="0"/>
                            <a:t> and the </a:t>
                          </a:r>
                          <a:r>
                            <a:rPr lang="it-IT" sz="1800" dirty="0" err="1"/>
                            <a:t>next</a:t>
                          </a:r>
                          <a:r>
                            <a:rPr lang="it-IT" sz="1800" dirty="0"/>
                            <a:t> </a:t>
                          </a:r>
                          <a:r>
                            <a:rPr lang="it-IT" sz="1800" dirty="0" err="1"/>
                            <a:t>dicrotic</a:t>
                          </a:r>
                          <a:r>
                            <a:rPr lang="it-IT" sz="1800" dirty="0"/>
                            <a:t> </a:t>
                          </a:r>
                          <a:r>
                            <a:rPr lang="it-IT" sz="1800" dirty="0" err="1"/>
                            <a:t>notch</a:t>
                          </a:r>
                          <a:endParaRPr lang="it-IT" sz="1800" dirty="0"/>
                        </a:p>
                      </a:txBody>
                      <a:tcPr anchor="ctr"/>
                    </a:tc>
                    <a:extLst>
                      <a:ext uri="{0D108BD9-81ED-4DB2-BD59-A6C34878D82A}">
                        <a16:rowId xmlns:a16="http://schemas.microsoft.com/office/drawing/2014/main" val="3403809252"/>
                      </a:ext>
                    </a:extLst>
                  </a:tr>
                  <a:tr h="835428">
                    <a:tc>
                      <a:txBody>
                        <a:bodyPr/>
                        <a:lstStyle/>
                        <a:p>
                          <a:pPr algn="ctr"/>
                          <a:r>
                            <a:rPr lang="it-IT" sz="1800" dirty="0"/>
                            <a:t>3</a:t>
                          </a:r>
                        </a:p>
                      </a:txBody>
                      <a:tcPr anchor="ctr"/>
                    </a:tc>
                    <a:tc>
                      <a:txBody>
                        <a:bodyPr/>
                        <a:lstStyle/>
                        <a:p>
                          <a:pPr algn="ctr"/>
                          <a:r>
                            <a:rPr lang="it-IT" sz="1800" dirty="0"/>
                            <a:t>PPG_T3</a:t>
                          </a:r>
                        </a:p>
                      </a:txBody>
                      <a:tcPr anchor="ctr"/>
                    </a:tc>
                    <a:tc>
                      <a:txBody>
                        <a:bodyPr/>
                        <a:lstStyle/>
                        <a:p>
                          <a:pPr algn="ctr"/>
                          <a:r>
                            <a:rPr lang="it-IT" sz="1800" dirty="0" err="1"/>
                            <a:t>Diastolic</a:t>
                          </a:r>
                          <a:r>
                            <a:rPr lang="it-IT" sz="1800" dirty="0"/>
                            <a:t> time</a:t>
                          </a:r>
                        </a:p>
                      </a:txBody>
                      <a:tcPr anchor="ctr"/>
                    </a:tc>
                    <a:tc>
                      <a:txBody>
                        <a:bodyPr/>
                        <a:lstStyle/>
                        <a:p>
                          <a:pPr algn="ctr"/>
                          <a:r>
                            <a:rPr lang="it-IT" sz="1800" dirty="0"/>
                            <a:t>Time </a:t>
                          </a:r>
                          <a:r>
                            <a:rPr lang="it-IT" sz="1800" dirty="0" err="1"/>
                            <a:t>between</a:t>
                          </a:r>
                          <a:r>
                            <a:rPr lang="it-IT" sz="1800" dirty="0"/>
                            <a:t> a </a:t>
                          </a:r>
                          <a:r>
                            <a:rPr lang="it-IT" sz="1800" dirty="0" err="1"/>
                            <a:t>valley</a:t>
                          </a:r>
                          <a:r>
                            <a:rPr lang="it-IT" sz="1800" dirty="0"/>
                            <a:t> and the </a:t>
                          </a:r>
                          <a:r>
                            <a:rPr lang="it-IT" sz="1800" dirty="0" err="1"/>
                            <a:t>next</a:t>
                          </a:r>
                          <a:r>
                            <a:rPr lang="it-IT" sz="1800" dirty="0"/>
                            <a:t> </a:t>
                          </a:r>
                          <a:r>
                            <a:rPr lang="it-IT" sz="1800" dirty="0" err="1"/>
                            <a:t>diastolic</a:t>
                          </a:r>
                          <a:r>
                            <a:rPr lang="it-IT" sz="1800" dirty="0"/>
                            <a:t> </a:t>
                          </a:r>
                          <a:r>
                            <a:rPr lang="it-IT" sz="1800" dirty="0" err="1"/>
                            <a:t>peak</a:t>
                          </a:r>
                          <a:endParaRPr lang="it-IT" sz="1800" dirty="0"/>
                        </a:p>
                      </a:txBody>
                      <a:tcPr anchor="ctr"/>
                    </a:tc>
                    <a:extLst>
                      <a:ext uri="{0D108BD9-81ED-4DB2-BD59-A6C34878D82A}">
                        <a16:rowId xmlns:a16="http://schemas.microsoft.com/office/drawing/2014/main" val="2476684139"/>
                      </a:ext>
                    </a:extLst>
                  </a:tr>
                  <a:tr h="835428">
                    <a:tc>
                      <a:txBody>
                        <a:bodyPr/>
                        <a:lstStyle/>
                        <a:p>
                          <a:pPr algn="ctr"/>
                          <a:r>
                            <a:rPr lang="it-IT" sz="1800" dirty="0"/>
                            <a:t>4</a:t>
                          </a:r>
                        </a:p>
                      </a:txBody>
                      <a:tcPr anchor="ctr"/>
                    </a:tc>
                    <a:tc>
                      <a:txBody>
                        <a:bodyPr/>
                        <a:lstStyle/>
                        <a:p>
                          <a:pPr algn="ctr"/>
                          <a:r>
                            <a:rPr lang="it-IT" sz="1800" dirty="0"/>
                            <a:t>PPG_DT</a:t>
                          </a:r>
                        </a:p>
                      </a:txBody>
                      <a:tcPr anchor="ctr"/>
                    </a:tc>
                    <a:tc>
                      <a:txBody>
                        <a:bodyPr/>
                        <a:lstStyle/>
                        <a:p>
                          <a:pPr algn="ctr"/>
                          <a:r>
                            <a:rPr lang="it-IT" sz="1800" dirty="0"/>
                            <a:t>∆T</a:t>
                          </a:r>
                        </a:p>
                      </a:txBody>
                      <a:tcPr anchor="ctr"/>
                    </a:tc>
                    <a:tc>
                      <a:txBody>
                        <a:bodyPr/>
                        <a:lstStyle/>
                        <a:p>
                          <a:pPr algn="ctr"/>
                          <a:r>
                            <a:rPr lang="it-IT" sz="1800" dirty="0"/>
                            <a:t>Time </a:t>
                          </a:r>
                          <a:r>
                            <a:rPr lang="it-IT" sz="1800" dirty="0" err="1"/>
                            <a:t>between</a:t>
                          </a:r>
                          <a:r>
                            <a:rPr lang="it-IT" sz="1800" dirty="0"/>
                            <a:t> a </a:t>
                          </a:r>
                          <a:r>
                            <a:rPr lang="it-IT" sz="1800" dirty="0" err="1"/>
                            <a:t>systolic</a:t>
                          </a:r>
                          <a:r>
                            <a:rPr lang="it-IT" sz="1800" dirty="0"/>
                            <a:t> </a:t>
                          </a:r>
                          <a:r>
                            <a:rPr lang="it-IT" sz="1800" dirty="0" err="1"/>
                            <a:t>peak</a:t>
                          </a:r>
                          <a:r>
                            <a:rPr lang="it-IT" sz="1800" dirty="0"/>
                            <a:t> and the </a:t>
                          </a:r>
                          <a:r>
                            <a:rPr lang="it-IT" sz="1800" dirty="0" err="1"/>
                            <a:t>next</a:t>
                          </a:r>
                          <a:r>
                            <a:rPr lang="it-IT" sz="1800" dirty="0"/>
                            <a:t> </a:t>
                          </a:r>
                          <a:r>
                            <a:rPr lang="it-IT" sz="1800" dirty="0" err="1"/>
                            <a:t>diastolic</a:t>
                          </a:r>
                          <a:r>
                            <a:rPr lang="it-IT" sz="1800" dirty="0"/>
                            <a:t> </a:t>
                          </a:r>
                          <a:r>
                            <a:rPr lang="it-IT" sz="1800" dirty="0" err="1"/>
                            <a:t>peak</a:t>
                          </a:r>
                          <a:endParaRPr lang="it-IT" sz="1800" dirty="0"/>
                        </a:p>
                      </a:txBody>
                      <a:tcPr anchor="ctr"/>
                    </a:tc>
                    <a:extLst>
                      <a:ext uri="{0D108BD9-81ED-4DB2-BD59-A6C34878D82A}">
                        <a16:rowId xmlns:a16="http://schemas.microsoft.com/office/drawing/2014/main" val="4268042378"/>
                      </a:ext>
                    </a:extLst>
                  </a:tr>
                  <a:tr h="835428">
                    <a:tc>
                      <a:txBody>
                        <a:bodyPr/>
                        <a:lstStyle/>
                        <a:p>
                          <a:pPr algn="ctr"/>
                          <a:r>
                            <a:rPr lang="it-IT" sz="1800" dirty="0"/>
                            <a:t>5</a:t>
                          </a:r>
                        </a:p>
                      </a:txBody>
                      <a:tcPr anchor="ctr"/>
                    </a:tc>
                    <a:tc>
                      <a:txBody>
                        <a:bodyPr/>
                        <a:lstStyle/>
                        <a:p>
                          <a:pPr algn="ctr"/>
                          <a:r>
                            <a:rPr lang="it-IT" sz="1800" dirty="0"/>
                            <a:t>PPG_TPI</a:t>
                          </a:r>
                        </a:p>
                      </a:txBody>
                      <a:tcPr anchor="ctr"/>
                    </a:tc>
                    <a:tc>
                      <a:txBody>
                        <a:bodyPr/>
                        <a:lstStyle/>
                        <a:p>
                          <a:pPr algn="ctr"/>
                          <a:r>
                            <a:rPr lang="it-IT" sz="1800" dirty="0" err="1"/>
                            <a:t>Pulse</a:t>
                          </a:r>
                          <a:r>
                            <a:rPr lang="it-IT" sz="1800" dirty="0"/>
                            <a:t> </a:t>
                          </a:r>
                          <a:r>
                            <a:rPr lang="it-IT" sz="1800" dirty="0" err="1"/>
                            <a:t>interval</a:t>
                          </a:r>
                          <a:endParaRPr lang="it-IT" sz="1800" dirty="0"/>
                        </a:p>
                      </a:txBody>
                      <a:tcPr anchor="ctr"/>
                    </a:tc>
                    <a:tc>
                      <a:txBody>
                        <a:bodyPr/>
                        <a:lstStyle/>
                        <a:p>
                          <a:pPr algn="ctr"/>
                          <a:r>
                            <a:rPr lang="it-IT" sz="1800" dirty="0"/>
                            <a:t>Time </a:t>
                          </a:r>
                          <a:r>
                            <a:rPr lang="it-IT" sz="1800" dirty="0" err="1"/>
                            <a:t>between</a:t>
                          </a:r>
                          <a:r>
                            <a:rPr lang="it-IT" sz="1800" dirty="0"/>
                            <a:t> </a:t>
                          </a:r>
                          <a:r>
                            <a:rPr lang="it-IT" sz="1800" dirty="0" err="1"/>
                            <a:t>two</a:t>
                          </a:r>
                          <a:r>
                            <a:rPr lang="it-IT" sz="1800" dirty="0"/>
                            <a:t> </a:t>
                          </a:r>
                          <a:r>
                            <a:rPr lang="it-IT" sz="1800" dirty="0" err="1"/>
                            <a:t>subsequent</a:t>
                          </a:r>
                          <a:r>
                            <a:rPr lang="it-IT" sz="1800" dirty="0"/>
                            <a:t> </a:t>
                          </a:r>
                          <a:r>
                            <a:rPr lang="it-IT" sz="1800" dirty="0" err="1"/>
                            <a:t>valleys</a:t>
                          </a:r>
                          <a:endParaRPr lang="it-IT" sz="1800" dirty="0"/>
                        </a:p>
                      </a:txBody>
                      <a:tcPr anchor="ctr"/>
                    </a:tc>
                    <a:extLst>
                      <a:ext uri="{0D108BD9-81ED-4DB2-BD59-A6C34878D82A}">
                        <a16:rowId xmlns:a16="http://schemas.microsoft.com/office/drawing/2014/main" val="1816440739"/>
                      </a:ext>
                    </a:extLst>
                  </a:tr>
                  <a:tr h="835428">
                    <a:tc>
                      <a:txBody>
                        <a:bodyPr/>
                        <a:lstStyle/>
                        <a:p>
                          <a:pPr algn="ctr"/>
                          <a:r>
                            <a:rPr lang="it-IT" sz="1800" dirty="0"/>
                            <a:t>6</a:t>
                          </a:r>
                        </a:p>
                      </a:txBody>
                      <a:tcPr anchor="ctr"/>
                    </a:tc>
                    <a:tc>
                      <a:txBody>
                        <a:bodyPr/>
                        <a:lstStyle/>
                        <a:p>
                          <a:pPr algn="ctr"/>
                          <a:r>
                            <a:rPr lang="it-IT" sz="1800" dirty="0"/>
                            <a:t>PPG_TPP</a:t>
                          </a:r>
                        </a:p>
                      </a:txBody>
                      <a:tcPr anchor="ctr"/>
                    </a:tc>
                    <a:tc>
                      <a:txBody>
                        <a:bodyPr/>
                        <a:lstStyle/>
                        <a:p>
                          <a:pPr algn="ctr"/>
                          <a:r>
                            <a:rPr lang="it-IT" sz="1800" dirty="0"/>
                            <a:t>Peak-to-</a:t>
                          </a:r>
                          <a:r>
                            <a:rPr lang="it-IT" sz="1800" dirty="0" err="1"/>
                            <a:t>peak</a:t>
                          </a:r>
                          <a:r>
                            <a:rPr lang="it-IT" sz="1800" dirty="0"/>
                            <a:t> </a:t>
                          </a:r>
                          <a:r>
                            <a:rPr lang="it-IT" sz="1800" dirty="0" err="1"/>
                            <a:t>interval</a:t>
                          </a:r>
                          <a:endParaRPr lang="it-IT" sz="1800" dirty="0"/>
                        </a:p>
                      </a:txBody>
                      <a:tcPr anchor="ctr"/>
                    </a:tc>
                    <a:tc>
                      <a:txBody>
                        <a:bodyPr/>
                        <a:lstStyle/>
                        <a:p>
                          <a:pPr algn="ctr"/>
                          <a:r>
                            <a:rPr lang="it-IT" sz="1800" dirty="0"/>
                            <a:t>Time </a:t>
                          </a:r>
                          <a:r>
                            <a:rPr lang="it-IT" sz="1800" dirty="0" err="1"/>
                            <a:t>between</a:t>
                          </a:r>
                          <a:r>
                            <a:rPr lang="it-IT" sz="1800" dirty="0"/>
                            <a:t> </a:t>
                          </a:r>
                          <a:r>
                            <a:rPr lang="it-IT" sz="1800" dirty="0" err="1"/>
                            <a:t>two</a:t>
                          </a:r>
                          <a:r>
                            <a:rPr lang="it-IT" sz="1800" dirty="0"/>
                            <a:t> </a:t>
                          </a:r>
                          <a:r>
                            <a:rPr lang="it-IT" sz="1800" dirty="0" err="1"/>
                            <a:t>subsequent</a:t>
                          </a:r>
                          <a:r>
                            <a:rPr lang="it-IT" sz="1800" dirty="0"/>
                            <a:t> </a:t>
                          </a:r>
                          <a:r>
                            <a:rPr lang="it-IT" sz="1800" dirty="0" err="1"/>
                            <a:t>peaks</a:t>
                          </a:r>
                          <a:r>
                            <a:rPr lang="it-IT" sz="1800" dirty="0"/>
                            <a:t>, </a:t>
                          </a:r>
                          <a:r>
                            <a:rPr lang="it-IT" sz="1800" dirty="0" err="1"/>
                            <a:t>related</a:t>
                          </a:r>
                          <a:r>
                            <a:rPr lang="it-IT" sz="1800" dirty="0"/>
                            <a:t> to </a:t>
                          </a:r>
                          <a:r>
                            <a:rPr lang="it-IT" sz="1800" dirty="0" err="1"/>
                            <a:t>heart</a:t>
                          </a:r>
                          <a:r>
                            <a:rPr lang="it-IT" sz="1800" dirty="0"/>
                            <a:t> rate: </a:t>
                          </a:r>
                        </a:p>
                        <a:p>
                          <a:pPr algn="ctr"/>
                          <a14:m>
                            <m:oMathPara xmlns:m="http://schemas.openxmlformats.org/officeDocument/2006/math">
                              <m:oMathParaPr>
                                <m:jc m:val="centerGroup"/>
                              </m:oMathParaPr>
                              <m:oMath xmlns:m="http://schemas.openxmlformats.org/officeDocument/2006/math">
                                <m:r>
                                  <a:rPr lang="it-IT" sz="1800" b="0" smtClean="0">
                                    <a:latin typeface="Cambria Math" panose="02040503050406030204" pitchFamily="18" charset="0"/>
                                  </a:rPr>
                                  <m:t>𝐻𝑅</m:t>
                                </m:r>
                                <m:r>
                                  <a:rPr lang="it-IT" sz="1800" b="0" smtClean="0">
                                    <a:latin typeface="Cambria Math" panose="02040503050406030204" pitchFamily="18" charset="0"/>
                                  </a:rPr>
                                  <m:t>=</m:t>
                                </m:r>
                                <m:f>
                                  <m:fPr>
                                    <m:type m:val="lin"/>
                                    <m:ctrlPr>
                                      <a:rPr lang="it-IT" sz="1800" b="0" i="1" smtClean="0">
                                        <a:latin typeface="Cambria Math" panose="02040503050406030204" pitchFamily="18" charset="0"/>
                                      </a:rPr>
                                    </m:ctrlPr>
                                  </m:fPr>
                                  <m:num>
                                    <m:r>
                                      <a:rPr lang="it-IT" sz="1800" b="0" smtClean="0">
                                        <a:latin typeface="Cambria Math" panose="02040503050406030204" pitchFamily="18" charset="0"/>
                                      </a:rPr>
                                      <m:t>60</m:t>
                                    </m:r>
                                  </m:num>
                                  <m:den>
                                    <m:r>
                                      <a:rPr lang="it-IT" sz="1800" b="0" smtClean="0">
                                        <a:latin typeface="Cambria Math" panose="02040503050406030204" pitchFamily="18" charset="0"/>
                                      </a:rPr>
                                      <m:t>𝑇𝑃𝑃</m:t>
                                    </m:r>
                                  </m:den>
                                </m:f>
                              </m:oMath>
                            </m:oMathPara>
                          </a14:m>
                          <a:endParaRPr lang="it-IT" sz="1800" dirty="0"/>
                        </a:p>
                      </a:txBody>
                      <a:tcPr anchor="ctr"/>
                    </a:tc>
                    <a:extLst>
                      <a:ext uri="{0D108BD9-81ED-4DB2-BD59-A6C34878D82A}">
                        <a16:rowId xmlns:a16="http://schemas.microsoft.com/office/drawing/2014/main" val="665794356"/>
                      </a:ext>
                    </a:extLst>
                  </a:tr>
                  <a:tr h="835428">
                    <a:tc>
                      <a:txBody>
                        <a:bodyPr/>
                        <a:lstStyle/>
                        <a:p>
                          <a:pPr algn="ctr"/>
                          <a:r>
                            <a:rPr lang="it-IT" sz="1800" dirty="0"/>
                            <a:t>7</a:t>
                          </a:r>
                        </a:p>
                      </a:txBody>
                      <a:tcPr anchor="ctr"/>
                    </a:tc>
                    <a:tc>
                      <a:txBody>
                        <a:bodyPr/>
                        <a:lstStyle/>
                        <a:p>
                          <a:pPr algn="ctr"/>
                          <a:r>
                            <a:rPr lang="it-IT" sz="1800" dirty="0"/>
                            <a:t>PPG_HRV</a:t>
                          </a:r>
                        </a:p>
                      </a:txBody>
                      <a:tcPr anchor="ctr"/>
                    </a:tc>
                    <a:tc>
                      <a:txBody>
                        <a:bodyPr/>
                        <a:lstStyle/>
                        <a:p>
                          <a:pPr algn="ctr"/>
                          <a:r>
                            <a:rPr lang="it-IT" sz="1800" dirty="0"/>
                            <a:t>Heart rate </a:t>
                          </a:r>
                          <a:r>
                            <a:rPr lang="it-IT" sz="1800" dirty="0" err="1"/>
                            <a:t>variability</a:t>
                          </a:r>
                          <a:endParaRPr lang="it-IT" sz="1800" dirty="0"/>
                        </a:p>
                      </a:txBody>
                      <a:tcPr anchor="ctr"/>
                    </a:tc>
                    <a:tc>
                      <a:txBody>
                        <a:bodyPr/>
                        <a:lstStyle/>
                        <a:p>
                          <a:pPr algn="ctr"/>
                          <a:r>
                            <a:rPr lang="it-IT" sz="1800" dirty="0"/>
                            <a:t>Standard </a:t>
                          </a:r>
                          <a:r>
                            <a:rPr lang="it-IT" sz="1800" dirty="0" err="1"/>
                            <a:t>deviation</a:t>
                          </a:r>
                          <a:r>
                            <a:rPr lang="it-IT" sz="1800" dirty="0"/>
                            <a:t> from the </a:t>
                          </a:r>
                          <a:r>
                            <a:rPr lang="it-IT" sz="1800" dirty="0" err="1"/>
                            <a:t>sequence</a:t>
                          </a:r>
                          <a:r>
                            <a:rPr lang="it-IT" sz="1800" dirty="0"/>
                            <a:t> of TPP </a:t>
                          </a:r>
                          <a:r>
                            <a:rPr lang="it-IT" sz="1800" dirty="0" err="1"/>
                            <a:t>values</a:t>
                          </a:r>
                          <a:r>
                            <a:rPr lang="it-IT" sz="1800" dirty="0"/>
                            <a:t> </a:t>
                          </a:r>
                          <a:r>
                            <a:rPr lang="it-IT" sz="1800" dirty="0" err="1"/>
                            <a:t>measured</a:t>
                          </a:r>
                          <a:r>
                            <a:rPr lang="it-IT" sz="1800" dirty="0"/>
                            <a:t> in a window</a:t>
                          </a:r>
                        </a:p>
                      </a:txBody>
                      <a:tcPr anchor="ctr"/>
                    </a:tc>
                    <a:extLst>
                      <a:ext uri="{0D108BD9-81ED-4DB2-BD59-A6C34878D82A}">
                        <a16:rowId xmlns:a16="http://schemas.microsoft.com/office/drawing/2014/main" val="4154475706"/>
                      </a:ext>
                    </a:extLst>
                  </a:tr>
                </a:tbl>
              </a:graphicData>
            </a:graphic>
          </p:graphicFrame>
        </mc:Choice>
        <mc:Fallback xmlns="">
          <p:graphicFrame>
            <p:nvGraphicFramePr>
              <p:cNvPr id="7" name="Tabella 6">
                <a:extLst>
                  <a:ext uri="{FF2B5EF4-FFF2-40B4-BE49-F238E27FC236}">
                    <a16:creationId xmlns:a16="http://schemas.microsoft.com/office/drawing/2014/main" id="{7F1D3E9D-64A9-4EF4-64F1-DB0DE4882051}"/>
                  </a:ext>
                </a:extLst>
              </p:cNvPr>
              <p:cNvGraphicFramePr>
                <a:graphicFrameLocks noGrp="1"/>
              </p:cNvGraphicFramePr>
              <p:nvPr>
                <p:extLst>
                  <p:ext uri="{D42A27DB-BD31-4B8C-83A1-F6EECF244321}">
                    <p14:modId xmlns:p14="http://schemas.microsoft.com/office/powerpoint/2010/main" val="3165280613"/>
                  </p:ext>
                </p:extLst>
              </p:nvPr>
            </p:nvGraphicFramePr>
            <p:xfrm>
              <a:off x="1054100" y="2416128"/>
              <a:ext cx="15786100" cy="6683424"/>
            </p:xfrm>
            <a:graphic>
              <a:graphicData uri="http://schemas.openxmlformats.org/drawingml/2006/table">
                <a:tbl>
                  <a:tblPr firstRow="1" bandRow="1">
                    <a:tableStyleId>{3B4B98B0-60AC-42C2-AFA5-B58CD77FA1E5}</a:tableStyleId>
                  </a:tblPr>
                  <a:tblGrid>
                    <a:gridCol w="774700">
                      <a:extLst>
                        <a:ext uri="{9D8B030D-6E8A-4147-A177-3AD203B41FA5}">
                          <a16:colId xmlns:a16="http://schemas.microsoft.com/office/drawing/2014/main" val="2906892651"/>
                        </a:ext>
                      </a:extLst>
                    </a:gridCol>
                    <a:gridCol w="2209800">
                      <a:extLst>
                        <a:ext uri="{9D8B030D-6E8A-4147-A177-3AD203B41FA5}">
                          <a16:colId xmlns:a16="http://schemas.microsoft.com/office/drawing/2014/main" val="1137672633"/>
                        </a:ext>
                      </a:extLst>
                    </a:gridCol>
                    <a:gridCol w="3352800">
                      <a:extLst>
                        <a:ext uri="{9D8B030D-6E8A-4147-A177-3AD203B41FA5}">
                          <a16:colId xmlns:a16="http://schemas.microsoft.com/office/drawing/2014/main" val="1584618571"/>
                        </a:ext>
                      </a:extLst>
                    </a:gridCol>
                    <a:gridCol w="9448800">
                      <a:extLst>
                        <a:ext uri="{9D8B030D-6E8A-4147-A177-3AD203B41FA5}">
                          <a16:colId xmlns:a16="http://schemas.microsoft.com/office/drawing/2014/main" val="384062384"/>
                        </a:ext>
                      </a:extLst>
                    </a:gridCol>
                  </a:tblGrid>
                  <a:tr h="835428">
                    <a:tc>
                      <a:txBody>
                        <a:bodyPr/>
                        <a:lstStyle/>
                        <a:p>
                          <a:pPr algn="ctr"/>
                          <a:r>
                            <a:rPr lang="it-IT" sz="1800" dirty="0"/>
                            <a:t>#</a:t>
                          </a:r>
                        </a:p>
                      </a:txBody>
                      <a:tcPr anchor="ctr"/>
                    </a:tc>
                    <a:tc>
                      <a:txBody>
                        <a:bodyPr/>
                        <a:lstStyle/>
                        <a:p>
                          <a:pPr algn="ctr"/>
                          <a:r>
                            <a:rPr lang="it-IT" sz="1800" dirty="0" err="1"/>
                            <a:t>Codename</a:t>
                          </a:r>
                          <a:endParaRPr lang="it-IT" sz="1800" dirty="0"/>
                        </a:p>
                      </a:txBody>
                      <a:tcPr anchor="ctr"/>
                    </a:tc>
                    <a:tc>
                      <a:txBody>
                        <a:bodyPr/>
                        <a:lstStyle/>
                        <a:p>
                          <a:pPr algn="ctr"/>
                          <a:r>
                            <a:rPr lang="it-IT" sz="1800" dirty="0"/>
                            <a:t>Name</a:t>
                          </a:r>
                        </a:p>
                      </a:txBody>
                      <a:tcPr anchor="ctr"/>
                    </a:tc>
                    <a:tc>
                      <a:txBody>
                        <a:bodyPr/>
                        <a:lstStyle/>
                        <a:p>
                          <a:pPr algn="ctr"/>
                          <a:r>
                            <a:rPr lang="it-IT" sz="1800" dirty="0" err="1"/>
                            <a:t>Description</a:t>
                          </a:r>
                          <a:endParaRPr lang="it-IT" sz="1800" dirty="0"/>
                        </a:p>
                      </a:txBody>
                      <a:tcPr anchor="ctr"/>
                    </a:tc>
                    <a:extLst>
                      <a:ext uri="{0D108BD9-81ED-4DB2-BD59-A6C34878D82A}">
                        <a16:rowId xmlns:a16="http://schemas.microsoft.com/office/drawing/2014/main" val="2353789475"/>
                      </a:ext>
                    </a:extLst>
                  </a:tr>
                  <a:tr h="835428">
                    <a:tc>
                      <a:txBody>
                        <a:bodyPr/>
                        <a:lstStyle/>
                        <a:p>
                          <a:pPr algn="ctr"/>
                          <a:r>
                            <a:rPr lang="it-IT" sz="1800" dirty="0"/>
                            <a:t>1</a:t>
                          </a:r>
                        </a:p>
                      </a:txBody>
                      <a:tcPr anchor="ctr"/>
                    </a:tc>
                    <a:tc>
                      <a:txBody>
                        <a:bodyPr/>
                        <a:lstStyle/>
                        <a:p>
                          <a:pPr algn="ctr"/>
                          <a:r>
                            <a:rPr lang="it-IT" sz="1800" dirty="0"/>
                            <a:t>PPG_T1</a:t>
                          </a:r>
                        </a:p>
                      </a:txBody>
                      <a:tcPr anchor="ctr"/>
                    </a:tc>
                    <a:tc>
                      <a:txBody>
                        <a:bodyPr/>
                        <a:lstStyle/>
                        <a:p>
                          <a:pPr algn="ctr"/>
                          <a:r>
                            <a:rPr lang="it-IT" sz="1800" dirty="0" err="1"/>
                            <a:t>Systolic</a:t>
                          </a:r>
                          <a:r>
                            <a:rPr lang="it-IT" sz="1800" dirty="0"/>
                            <a:t> </a:t>
                          </a:r>
                          <a:r>
                            <a:rPr lang="it-IT" sz="1800" dirty="0" err="1"/>
                            <a:t>upstroke</a:t>
                          </a:r>
                          <a:r>
                            <a:rPr lang="it-IT" sz="1800" dirty="0"/>
                            <a:t> time,</a:t>
                          </a:r>
                        </a:p>
                        <a:p>
                          <a:pPr algn="ctr"/>
                          <a:r>
                            <a:rPr lang="it-IT" sz="1800" dirty="0"/>
                            <a:t>Crest time</a:t>
                          </a:r>
                        </a:p>
                      </a:txBody>
                      <a:tcPr anchor="ctr"/>
                    </a:tc>
                    <a:tc>
                      <a:txBody>
                        <a:bodyPr/>
                        <a:lstStyle/>
                        <a:p>
                          <a:pPr algn="ctr"/>
                          <a:r>
                            <a:rPr lang="it-IT" sz="1800" dirty="0"/>
                            <a:t>Time (seconds) </a:t>
                          </a:r>
                          <a:r>
                            <a:rPr lang="it-IT" sz="1800" dirty="0" err="1"/>
                            <a:t>between</a:t>
                          </a:r>
                          <a:r>
                            <a:rPr lang="it-IT" sz="1800" dirty="0"/>
                            <a:t> a </a:t>
                          </a:r>
                          <a:r>
                            <a:rPr lang="it-IT" sz="1800" dirty="0" err="1"/>
                            <a:t>valley</a:t>
                          </a:r>
                          <a:r>
                            <a:rPr lang="it-IT" sz="1800" dirty="0"/>
                            <a:t> and the </a:t>
                          </a:r>
                          <a:r>
                            <a:rPr lang="it-IT" sz="1800" dirty="0" err="1"/>
                            <a:t>next</a:t>
                          </a:r>
                          <a:r>
                            <a:rPr lang="it-IT" sz="1800" dirty="0"/>
                            <a:t> </a:t>
                          </a:r>
                          <a:r>
                            <a:rPr lang="it-IT" sz="1800" dirty="0" err="1"/>
                            <a:t>systolic</a:t>
                          </a:r>
                          <a:r>
                            <a:rPr lang="it-IT" sz="1800" dirty="0"/>
                            <a:t> </a:t>
                          </a:r>
                          <a:r>
                            <a:rPr lang="it-IT" sz="1800" dirty="0" err="1"/>
                            <a:t>peak</a:t>
                          </a:r>
                          <a:endParaRPr lang="it-IT" sz="1800" dirty="0"/>
                        </a:p>
                      </a:txBody>
                      <a:tcPr anchor="ctr"/>
                    </a:tc>
                    <a:extLst>
                      <a:ext uri="{0D108BD9-81ED-4DB2-BD59-A6C34878D82A}">
                        <a16:rowId xmlns:a16="http://schemas.microsoft.com/office/drawing/2014/main" val="3154999695"/>
                      </a:ext>
                    </a:extLst>
                  </a:tr>
                  <a:tr h="835428">
                    <a:tc>
                      <a:txBody>
                        <a:bodyPr/>
                        <a:lstStyle/>
                        <a:p>
                          <a:pPr algn="ctr"/>
                          <a:r>
                            <a:rPr lang="it-IT" sz="1800" dirty="0"/>
                            <a:t>2</a:t>
                          </a:r>
                        </a:p>
                      </a:txBody>
                      <a:tcPr anchor="ctr"/>
                    </a:tc>
                    <a:tc>
                      <a:txBody>
                        <a:bodyPr/>
                        <a:lstStyle/>
                        <a:p>
                          <a:pPr algn="ctr"/>
                          <a:r>
                            <a:rPr lang="it-IT" sz="1800" dirty="0"/>
                            <a:t>PPG_T2</a:t>
                          </a:r>
                        </a:p>
                      </a:txBody>
                      <a:tcPr anchor="ctr"/>
                    </a:tc>
                    <a:tc>
                      <a:txBody>
                        <a:bodyPr/>
                        <a:lstStyle/>
                        <a:p>
                          <a:pPr algn="ctr"/>
                          <a:r>
                            <a:rPr lang="it-IT" sz="1800" dirty="0" err="1"/>
                            <a:t>Notch</a:t>
                          </a:r>
                          <a:r>
                            <a:rPr lang="it-IT" sz="1800" dirty="0"/>
                            <a:t> time</a:t>
                          </a:r>
                        </a:p>
                      </a:txBody>
                      <a:tcPr anchor="ctr"/>
                    </a:tc>
                    <a:tc>
                      <a:txBody>
                        <a:bodyPr/>
                        <a:lstStyle/>
                        <a:p>
                          <a:pPr algn="ctr"/>
                          <a:r>
                            <a:rPr lang="it-IT" sz="1800" dirty="0"/>
                            <a:t>Time </a:t>
                          </a:r>
                          <a:r>
                            <a:rPr lang="it-IT" sz="1800" dirty="0" err="1"/>
                            <a:t>between</a:t>
                          </a:r>
                          <a:r>
                            <a:rPr lang="it-IT" sz="1800" dirty="0"/>
                            <a:t> a </a:t>
                          </a:r>
                          <a:r>
                            <a:rPr lang="it-IT" sz="1800" dirty="0" err="1"/>
                            <a:t>valley</a:t>
                          </a:r>
                          <a:r>
                            <a:rPr lang="it-IT" sz="1800" dirty="0"/>
                            <a:t> and the </a:t>
                          </a:r>
                          <a:r>
                            <a:rPr lang="it-IT" sz="1800" dirty="0" err="1"/>
                            <a:t>next</a:t>
                          </a:r>
                          <a:r>
                            <a:rPr lang="it-IT" sz="1800" dirty="0"/>
                            <a:t> </a:t>
                          </a:r>
                          <a:r>
                            <a:rPr lang="it-IT" sz="1800" dirty="0" err="1"/>
                            <a:t>dicrotic</a:t>
                          </a:r>
                          <a:r>
                            <a:rPr lang="it-IT" sz="1800" dirty="0"/>
                            <a:t> </a:t>
                          </a:r>
                          <a:r>
                            <a:rPr lang="it-IT" sz="1800" dirty="0" err="1"/>
                            <a:t>notch</a:t>
                          </a:r>
                          <a:endParaRPr lang="it-IT" sz="1800" dirty="0"/>
                        </a:p>
                      </a:txBody>
                      <a:tcPr anchor="ctr"/>
                    </a:tc>
                    <a:extLst>
                      <a:ext uri="{0D108BD9-81ED-4DB2-BD59-A6C34878D82A}">
                        <a16:rowId xmlns:a16="http://schemas.microsoft.com/office/drawing/2014/main" val="3403809252"/>
                      </a:ext>
                    </a:extLst>
                  </a:tr>
                  <a:tr h="835428">
                    <a:tc>
                      <a:txBody>
                        <a:bodyPr/>
                        <a:lstStyle/>
                        <a:p>
                          <a:pPr algn="ctr"/>
                          <a:r>
                            <a:rPr lang="it-IT" sz="1800" dirty="0"/>
                            <a:t>3</a:t>
                          </a:r>
                        </a:p>
                      </a:txBody>
                      <a:tcPr anchor="ctr"/>
                    </a:tc>
                    <a:tc>
                      <a:txBody>
                        <a:bodyPr/>
                        <a:lstStyle/>
                        <a:p>
                          <a:pPr algn="ctr"/>
                          <a:r>
                            <a:rPr lang="it-IT" sz="1800" dirty="0"/>
                            <a:t>PPG_T3</a:t>
                          </a:r>
                        </a:p>
                      </a:txBody>
                      <a:tcPr anchor="ctr"/>
                    </a:tc>
                    <a:tc>
                      <a:txBody>
                        <a:bodyPr/>
                        <a:lstStyle/>
                        <a:p>
                          <a:pPr algn="ctr"/>
                          <a:r>
                            <a:rPr lang="it-IT" sz="1800" dirty="0" err="1"/>
                            <a:t>Diastolic</a:t>
                          </a:r>
                          <a:r>
                            <a:rPr lang="it-IT" sz="1800" dirty="0"/>
                            <a:t> time</a:t>
                          </a:r>
                        </a:p>
                      </a:txBody>
                      <a:tcPr anchor="ctr"/>
                    </a:tc>
                    <a:tc>
                      <a:txBody>
                        <a:bodyPr/>
                        <a:lstStyle/>
                        <a:p>
                          <a:pPr algn="ctr"/>
                          <a:r>
                            <a:rPr lang="it-IT" sz="1800" dirty="0"/>
                            <a:t>Time </a:t>
                          </a:r>
                          <a:r>
                            <a:rPr lang="it-IT" sz="1800" dirty="0" err="1"/>
                            <a:t>between</a:t>
                          </a:r>
                          <a:r>
                            <a:rPr lang="it-IT" sz="1800" dirty="0"/>
                            <a:t> a </a:t>
                          </a:r>
                          <a:r>
                            <a:rPr lang="it-IT" sz="1800" dirty="0" err="1"/>
                            <a:t>valley</a:t>
                          </a:r>
                          <a:r>
                            <a:rPr lang="it-IT" sz="1800" dirty="0"/>
                            <a:t> and the </a:t>
                          </a:r>
                          <a:r>
                            <a:rPr lang="it-IT" sz="1800" dirty="0" err="1"/>
                            <a:t>next</a:t>
                          </a:r>
                          <a:r>
                            <a:rPr lang="it-IT" sz="1800" dirty="0"/>
                            <a:t> </a:t>
                          </a:r>
                          <a:r>
                            <a:rPr lang="it-IT" sz="1800" dirty="0" err="1"/>
                            <a:t>diastolic</a:t>
                          </a:r>
                          <a:r>
                            <a:rPr lang="it-IT" sz="1800" dirty="0"/>
                            <a:t> </a:t>
                          </a:r>
                          <a:r>
                            <a:rPr lang="it-IT" sz="1800" dirty="0" err="1"/>
                            <a:t>peak</a:t>
                          </a:r>
                          <a:endParaRPr lang="it-IT" sz="1800" dirty="0"/>
                        </a:p>
                      </a:txBody>
                      <a:tcPr anchor="ctr"/>
                    </a:tc>
                    <a:extLst>
                      <a:ext uri="{0D108BD9-81ED-4DB2-BD59-A6C34878D82A}">
                        <a16:rowId xmlns:a16="http://schemas.microsoft.com/office/drawing/2014/main" val="2476684139"/>
                      </a:ext>
                    </a:extLst>
                  </a:tr>
                  <a:tr h="835428">
                    <a:tc>
                      <a:txBody>
                        <a:bodyPr/>
                        <a:lstStyle/>
                        <a:p>
                          <a:pPr algn="ctr"/>
                          <a:r>
                            <a:rPr lang="it-IT" sz="1800" dirty="0"/>
                            <a:t>4</a:t>
                          </a:r>
                        </a:p>
                      </a:txBody>
                      <a:tcPr anchor="ctr"/>
                    </a:tc>
                    <a:tc>
                      <a:txBody>
                        <a:bodyPr/>
                        <a:lstStyle/>
                        <a:p>
                          <a:pPr algn="ctr"/>
                          <a:r>
                            <a:rPr lang="it-IT" sz="1800" dirty="0"/>
                            <a:t>PPG_DT</a:t>
                          </a:r>
                        </a:p>
                      </a:txBody>
                      <a:tcPr anchor="ctr"/>
                    </a:tc>
                    <a:tc>
                      <a:txBody>
                        <a:bodyPr/>
                        <a:lstStyle/>
                        <a:p>
                          <a:pPr algn="ctr"/>
                          <a:r>
                            <a:rPr lang="it-IT" sz="1800" dirty="0"/>
                            <a:t>∆T</a:t>
                          </a:r>
                        </a:p>
                      </a:txBody>
                      <a:tcPr anchor="ctr"/>
                    </a:tc>
                    <a:tc>
                      <a:txBody>
                        <a:bodyPr/>
                        <a:lstStyle/>
                        <a:p>
                          <a:pPr algn="ctr"/>
                          <a:r>
                            <a:rPr lang="it-IT" sz="1800" dirty="0"/>
                            <a:t>Time </a:t>
                          </a:r>
                          <a:r>
                            <a:rPr lang="it-IT" sz="1800" dirty="0" err="1"/>
                            <a:t>between</a:t>
                          </a:r>
                          <a:r>
                            <a:rPr lang="it-IT" sz="1800" dirty="0"/>
                            <a:t> a </a:t>
                          </a:r>
                          <a:r>
                            <a:rPr lang="it-IT" sz="1800" dirty="0" err="1"/>
                            <a:t>systolic</a:t>
                          </a:r>
                          <a:r>
                            <a:rPr lang="it-IT" sz="1800" dirty="0"/>
                            <a:t> </a:t>
                          </a:r>
                          <a:r>
                            <a:rPr lang="it-IT" sz="1800" dirty="0" err="1"/>
                            <a:t>peak</a:t>
                          </a:r>
                          <a:r>
                            <a:rPr lang="it-IT" sz="1800" dirty="0"/>
                            <a:t> and the </a:t>
                          </a:r>
                          <a:r>
                            <a:rPr lang="it-IT" sz="1800" dirty="0" err="1"/>
                            <a:t>next</a:t>
                          </a:r>
                          <a:r>
                            <a:rPr lang="it-IT" sz="1800" dirty="0"/>
                            <a:t> </a:t>
                          </a:r>
                          <a:r>
                            <a:rPr lang="it-IT" sz="1800" dirty="0" err="1"/>
                            <a:t>diastolic</a:t>
                          </a:r>
                          <a:r>
                            <a:rPr lang="it-IT" sz="1800" dirty="0"/>
                            <a:t> </a:t>
                          </a:r>
                          <a:r>
                            <a:rPr lang="it-IT" sz="1800" dirty="0" err="1"/>
                            <a:t>peak</a:t>
                          </a:r>
                          <a:endParaRPr lang="it-IT" sz="1800" dirty="0"/>
                        </a:p>
                      </a:txBody>
                      <a:tcPr anchor="ctr"/>
                    </a:tc>
                    <a:extLst>
                      <a:ext uri="{0D108BD9-81ED-4DB2-BD59-A6C34878D82A}">
                        <a16:rowId xmlns:a16="http://schemas.microsoft.com/office/drawing/2014/main" val="4268042378"/>
                      </a:ext>
                    </a:extLst>
                  </a:tr>
                  <a:tr h="835428">
                    <a:tc>
                      <a:txBody>
                        <a:bodyPr/>
                        <a:lstStyle/>
                        <a:p>
                          <a:pPr algn="ctr"/>
                          <a:r>
                            <a:rPr lang="it-IT" sz="1800" dirty="0"/>
                            <a:t>5</a:t>
                          </a:r>
                        </a:p>
                      </a:txBody>
                      <a:tcPr anchor="ctr"/>
                    </a:tc>
                    <a:tc>
                      <a:txBody>
                        <a:bodyPr/>
                        <a:lstStyle/>
                        <a:p>
                          <a:pPr algn="ctr"/>
                          <a:r>
                            <a:rPr lang="it-IT" sz="1800" dirty="0"/>
                            <a:t>PPG_TPI</a:t>
                          </a:r>
                        </a:p>
                      </a:txBody>
                      <a:tcPr anchor="ctr"/>
                    </a:tc>
                    <a:tc>
                      <a:txBody>
                        <a:bodyPr/>
                        <a:lstStyle/>
                        <a:p>
                          <a:pPr algn="ctr"/>
                          <a:r>
                            <a:rPr lang="it-IT" sz="1800" dirty="0" err="1"/>
                            <a:t>Pulse</a:t>
                          </a:r>
                          <a:r>
                            <a:rPr lang="it-IT" sz="1800" dirty="0"/>
                            <a:t> </a:t>
                          </a:r>
                          <a:r>
                            <a:rPr lang="it-IT" sz="1800" dirty="0" err="1"/>
                            <a:t>interval</a:t>
                          </a:r>
                          <a:endParaRPr lang="it-IT" sz="1800" dirty="0"/>
                        </a:p>
                      </a:txBody>
                      <a:tcPr anchor="ctr"/>
                    </a:tc>
                    <a:tc>
                      <a:txBody>
                        <a:bodyPr/>
                        <a:lstStyle/>
                        <a:p>
                          <a:pPr algn="ctr"/>
                          <a:r>
                            <a:rPr lang="it-IT" sz="1800" dirty="0"/>
                            <a:t>Time </a:t>
                          </a:r>
                          <a:r>
                            <a:rPr lang="it-IT" sz="1800" dirty="0" err="1"/>
                            <a:t>between</a:t>
                          </a:r>
                          <a:r>
                            <a:rPr lang="it-IT" sz="1800" dirty="0"/>
                            <a:t> </a:t>
                          </a:r>
                          <a:r>
                            <a:rPr lang="it-IT" sz="1800" dirty="0" err="1"/>
                            <a:t>two</a:t>
                          </a:r>
                          <a:r>
                            <a:rPr lang="it-IT" sz="1800" dirty="0"/>
                            <a:t> </a:t>
                          </a:r>
                          <a:r>
                            <a:rPr lang="it-IT" sz="1800" dirty="0" err="1"/>
                            <a:t>subsequent</a:t>
                          </a:r>
                          <a:r>
                            <a:rPr lang="it-IT" sz="1800" dirty="0"/>
                            <a:t> </a:t>
                          </a:r>
                          <a:r>
                            <a:rPr lang="it-IT" sz="1800" dirty="0" err="1"/>
                            <a:t>valleys</a:t>
                          </a:r>
                          <a:endParaRPr lang="it-IT" sz="1800" dirty="0"/>
                        </a:p>
                      </a:txBody>
                      <a:tcPr anchor="ctr"/>
                    </a:tc>
                    <a:extLst>
                      <a:ext uri="{0D108BD9-81ED-4DB2-BD59-A6C34878D82A}">
                        <a16:rowId xmlns:a16="http://schemas.microsoft.com/office/drawing/2014/main" val="1816440739"/>
                      </a:ext>
                    </a:extLst>
                  </a:tr>
                  <a:tr h="835428">
                    <a:tc>
                      <a:txBody>
                        <a:bodyPr/>
                        <a:lstStyle/>
                        <a:p>
                          <a:pPr algn="ctr"/>
                          <a:r>
                            <a:rPr lang="it-IT" sz="1800" dirty="0"/>
                            <a:t>6</a:t>
                          </a:r>
                        </a:p>
                      </a:txBody>
                      <a:tcPr anchor="ctr"/>
                    </a:tc>
                    <a:tc>
                      <a:txBody>
                        <a:bodyPr/>
                        <a:lstStyle/>
                        <a:p>
                          <a:pPr algn="ctr"/>
                          <a:r>
                            <a:rPr lang="it-IT" sz="1800" dirty="0"/>
                            <a:t>PPG_TPP</a:t>
                          </a:r>
                        </a:p>
                      </a:txBody>
                      <a:tcPr anchor="ctr"/>
                    </a:tc>
                    <a:tc>
                      <a:txBody>
                        <a:bodyPr/>
                        <a:lstStyle/>
                        <a:p>
                          <a:pPr algn="ctr"/>
                          <a:r>
                            <a:rPr lang="it-IT" sz="1800" dirty="0"/>
                            <a:t>Peak-to-</a:t>
                          </a:r>
                          <a:r>
                            <a:rPr lang="it-IT" sz="1800" dirty="0" err="1"/>
                            <a:t>peak</a:t>
                          </a:r>
                          <a:r>
                            <a:rPr lang="it-IT" sz="1800" dirty="0"/>
                            <a:t> </a:t>
                          </a:r>
                          <a:r>
                            <a:rPr lang="it-IT" sz="1800" dirty="0" err="1"/>
                            <a:t>interval</a:t>
                          </a:r>
                          <a:endParaRPr lang="it-IT" sz="1800" dirty="0"/>
                        </a:p>
                      </a:txBody>
                      <a:tcPr anchor="ctr"/>
                    </a:tc>
                    <a:tc>
                      <a:txBody>
                        <a:bodyPr/>
                        <a:lstStyle/>
                        <a:p>
                          <a:endParaRPr lang="it-IT"/>
                        </a:p>
                      </a:txBody>
                      <a:tcPr anchor="ctr">
                        <a:blipFill>
                          <a:blip r:embed="rId2"/>
                          <a:stretch>
                            <a:fillRect l="-67054" t="-601460" r="-64" b="-100730"/>
                          </a:stretch>
                        </a:blipFill>
                      </a:tcPr>
                    </a:tc>
                    <a:extLst>
                      <a:ext uri="{0D108BD9-81ED-4DB2-BD59-A6C34878D82A}">
                        <a16:rowId xmlns:a16="http://schemas.microsoft.com/office/drawing/2014/main" val="665794356"/>
                      </a:ext>
                    </a:extLst>
                  </a:tr>
                  <a:tr h="835428">
                    <a:tc>
                      <a:txBody>
                        <a:bodyPr/>
                        <a:lstStyle/>
                        <a:p>
                          <a:pPr algn="ctr"/>
                          <a:r>
                            <a:rPr lang="it-IT" sz="1800" dirty="0"/>
                            <a:t>7</a:t>
                          </a:r>
                        </a:p>
                      </a:txBody>
                      <a:tcPr anchor="ctr"/>
                    </a:tc>
                    <a:tc>
                      <a:txBody>
                        <a:bodyPr/>
                        <a:lstStyle/>
                        <a:p>
                          <a:pPr algn="ctr"/>
                          <a:r>
                            <a:rPr lang="it-IT" sz="1800" dirty="0"/>
                            <a:t>PPG_HRV</a:t>
                          </a:r>
                        </a:p>
                      </a:txBody>
                      <a:tcPr anchor="ctr"/>
                    </a:tc>
                    <a:tc>
                      <a:txBody>
                        <a:bodyPr/>
                        <a:lstStyle/>
                        <a:p>
                          <a:pPr algn="ctr"/>
                          <a:r>
                            <a:rPr lang="it-IT" sz="1800" dirty="0"/>
                            <a:t>Heart rate </a:t>
                          </a:r>
                          <a:r>
                            <a:rPr lang="it-IT" sz="1800" dirty="0" err="1"/>
                            <a:t>variability</a:t>
                          </a:r>
                          <a:endParaRPr lang="it-IT" sz="1800" dirty="0"/>
                        </a:p>
                      </a:txBody>
                      <a:tcPr anchor="ctr"/>
                    </a:tc>
                    <a:tc>
                      <a:txBody>
                        <a:bodyPr/>
                        <a:lstStyle/>
                        <a:p>
                          <a:pPr algn="ctr"/>
                          <a:r>
                            <a:rPr lang="it-IT" sz="1800" dirty="0"/>
                            <a:t>Standard </a:t>
                          </a:r>
                          <a:r>
                            <a:rPr lang="it-IT" sz="1800" dirty="0" err="1"/>
                            <a:t>deviation</a:t>
                          </a:r>
                          <a:r>
                            <a:rPr lang="it-IT" sz="1800" dirty="0"/>
                            <a:t> from the </a:t>
                          </a:r>
                          <a:r>
                            <a:rPr lang="it-IT" sz="1800" dirty="0" err="1"/>
                            <a:t>sequence</a:t>
                          </a:r>
                          <a:r>
                            <a:rPr lang="it-IT" sz="1800" dirty="0"/>
                            <a:t> of TPP </a:t>
                          </a:r>
                          <a:r>
                            <a:rPr lang="it-IT" sz="1800" dirty="0" err="1"/>
                            <a:t>values</a:t>
                          </a:r>
                          <a:r>
                            <a:rPr lang="it-IT" sz="1800" dirty="0"/>
                            <a:t> </a:t>
                          </a:r>
                          <a:r>
                            <a:rPr lang="it-IT" sz="1800" dirty="0" err="1"/>
                            <a:t>measured</a:t>
                          </a:r>
                          <a:r>
                            <a:rPr lang="it-IT" sz="1800" dirty="0"/>
                            <a:t> in a window</a:t>
                          </a:r>
                        </a:p>
                      </a:txBody>
                      <a:tcPr anchor="ctr"/>
                    </a:tc>
                    <a:extLst>
                      <a:ext uri="{0D108BD9-81ED-4DB2-BD59-A6C34878D82A}">
                        <a16:rowId xmlns:a16="http://schemas.microsoft.com/office/drawing/2014/main" val="4154475706"/>
                      </a:ext>
                    </a:extLst>
                  </a:tr>
                </a:tbl>
              </a:graphicData>
            </a:graphic>
          </p:graphicFrame>
        </mc:Fallback>
      </mc:AlternateContent>
    </p:spTree>
    <p:extLst>
      <p:ext uri="{BB962C8B-B14F-4D97-AF65-F5344CB8AC3E}">
        <p14:creationId xmlns:p14="http://schemas.microsoft.com/office/powerpoint/2010/main" val="23962187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9F22697-31BD-12C2-E204-4B7F234F957E}"/>
              </a:ext>
            </a:extLst>
          </p:cNvPr>
          <p:cNvSpPr>
            <a:spLocks noGrp="1"/>
          </p:cNvSpPr>
          <p:nvPr>
            <p:ph type="sldNum" sz="quarter" idx="12"/>
          </p:nvPr>
        </p:nvSpPr>
        <p:spPr/>
        <p:txBody>
          <a:bodyPr/>
          <a:lstStyle/>
          <a:p>
            <a:fld id="{B6F15528-21DE-4FAA-801E-634DDDAF4B2B}" type="slidenum">
              <a:rPr lang="en-US" smtClean="0"/>
              <a:pPr/>
              <a:t>38</a:t>
            </a:fld>
            <a:endParaRPr lang="en-US" dirty="0"/>
          </a:p>
        </p:txBody>
      </p:sp>
      <p:sp>
        <p:nvSpPr>
          <p:cNvPr id="3" name="Segnaposto testo 2">
            <a:extLst>
              <a:ext uri="{FF2B5EF4-FFF2-40B4-BE49-F238E27FC236}">
                <a16:creationId xmlns:a16="http://schemas.microsoft.com/office/drawing/2014/main" id="{A35ADF78-7DD4-810F-F88B-4CB943DE1BA3}"/>
              </a:ext>
            </a:extLst>
          </p:cNvPr>
          <p:cNvSpPr>
            <a:spLocks noGrp="1"/>
          </p:cNvSpPr>
          <p:nvPr>
            <p:ph type="body" sz="quarter" idx="17"/>
          </p:nvPr>
        </p:nvSpPr>
        <p:spPr/>
        <p:txBody>
          <a:bodyPr>
            <a:noAutofit/>
          </a:bodyPr>
          <a:lstStyle/>
          <a:p>
            <a:r>
              <a:rPr lang="en-GB" noProof="0" dirty="0"/>
              <a:t>Feature analysis</a:t>
            </a:r>
          </a:p>
        </p:txBody>
      </p:sp>
      <p:sp>
        <p:nvSpPr>
          <p:cNvPr id="4" name="Segnaposto testo 3">
            <a:extLst>
              <a:ext uri="{FF2B5EF4-FFF2-40B4-BE49-F238E27FC236}">
                <a16:creationId xmlns:a16="http://schemas.microsoft.com/office/drawing/2014/main" id="{AC09F86A-72FD-8065-2476-55F6933C6B7B}"/>
              </a:ext>
            </a:extLst>
          </p:cNvPr>
          <p:cNvSpPr>
            <a:spLocks noGrp="1"/>
          </p:cNvSpPr>
          <p:nvPr>
            <p:ph type="body" sz="quarter" idx="18"/>
          </p:nvPr>
        </p:nvSpPr>
        <p:spPr/>
        <p:txBody>
          <a:bodyPr/>
          <a:lstStyle/>
          <a:p>
            <a:r>
              <a:rPr lang="en-GB" noProof="0" dirty="0"/>
              <a:t>4</a:t>
            </a:r>
          </a:p>
        </p:txBody>
      </p:sp>
      <p:sp>
        <p:nvSpPr>
          <p:cNvPr id="5" name="Segnaposto testo 4">
            <a:extLst>
              <a:ext uri="{FF2B5EF4-FFF2-40B4-BE49-F238E27FC236}">
                <a16:creationId xmlns:a16="http://schemas.microsoft.com/office/drawing/2014/main" id="{1B921611-26CB-440B-4DA1-83DAADC71E80}"/>
              </a:ext>
            </a:extLst>
          </p:cNvPr>
          <p:cNvSpPr>
            <a:spLocks noGrp="1"/>
          </p:cNvSpPr>
          <p:nvPr>
            <p:ph type="body" sz="quarter" idx="19"/>
          </p:nvPr>
        </p:nvSpPr>
        <p:spPr/>
        <p:txBody>
          <a:bodyPr/>
          <a:lstStyle/>
          <a:p>
            <a:r>
              <a:rPr lang="en-GB" noProof="0" dirty="0"/>
              <a:t>Features</a:t>
            </a:r>
          </a:p>
        </p:txBody>
      </p:sp>
      <mc:AlternateContent xmlns:mc="http://schemas.openxmlformats.org/markup-compatibility/2006" xmlns:a14="http://schemas.microsoft.com/office/drawing/2010/main">
        <mc:Choice Requires="a14">
          <p:graphicFrame>
            <p:nvGraphicFramePr>
              <p:cNvPr id="7" name="Tabella 6">
                <a:extLst>
                  <a:ext uri="{FF2B5EF4-FFF2-40B4-BE49-F238E27FC236}">
                    <a16:creationId xmlns:a16="http://schemas.microsoft.com/office/drawing/2014/main" id="{7F1D3E9D-64A9-4EF4-64F1-DB0DE4882051}"/>
                  </a:ext>
                </a:extLst>
              </p:cNvPr>
              <p:cNvGraphicFramePr>
                <a:graphicFrameLocks noGrp="1"/>
              </p:cNvGraphicFramePr>
              <p:nvPr>
                <p:extLst>
                  <p:ext uri="{D42A27DB-BD31-4B8C-83A1-F6EECF244321}">
                    <p14:modId xmlns:p14="http://schemas.microsoft.com/office/powerpoint/2010/main" val="2515474765"/>
                  </p:ext>
                </p:extLst>
              </p:nvPr>
            </p:nvGraphicFramePr>
            <p:xfrm>
              <a:off x="1054100" y="2416128"/>
              <a:ext cx="15786100" cy="6476031"/>
            </p:xfrm>
            <a:graphic>
              <a:graphicData uri="http://schemas.openxmlformats.org/drawingml/2006/table">
                <a:tbl>
                  <a:tblPr firstRow="1" bandRow="1">
                    <a:tableStyleId>{3B4B98B0-60AC-42C2-AFA5-B58CD77FA1E5}</a:tableStyleId>
                  </a:tblPr>
                  <a:tblGrid>
                    <a:gridCol w="774700">
                      <a:extLst>
                        <a:ext uri="{9D8B030D-6E8A-4147-A177-3AD203B41FA5}">
                          <a16:colId xmlns:a16="http://schemas.microsoft.com/office/drawing/2014/main" val="2906892651"/>
                        </a:ext>
                      </a:extLst>
                    </a:gridCol>
                    <a:gridCol w="2209800">
                      <a:extLst>
                        <a:ext uri="{9D8B030D-6E8A-4147-A177-3AD203B41FA5}">
                          <a16:colId xmlns:a16="http://schemas.microsoft.com/office/drawing/2014/main" val="1137672633"/>
                        </a:ext>
                      </a:extLst>
                    </a:gridCol>
                    <a:gridCol w="3352800">
                      <a:extLst>
                        <a:ext uri="{9D8B030D-6E8A-4147-A177-3AD203B41FA5}">
                          <a16:colId xmlns:a16="http://schemas.microsoft.com/office/drawing/2014/main" val="1584618571"/>
                        </a:ext>
                      </a:extLst>
                    </a:gridCol>
                    <a:gridCol w="9448800">
                      <a:extLst>
                        <a:ext uri="{9D8B030D-6E8A-4147-A177-3AD203B41FA5}">
                          <a16:colId xmlns:a16="http://schemas.microsoft.com/office/drawing/2014/main" val="384062384"/>
                        </a:ext>
                      </a:extLst>
                    </a:gridCol>
                  </a:tblGrid>
                  <a:tr h="835428">
                    <a:tc>
                      <a:txBody>
                        <a:bodyPr/>
                        <a:lstStyle/>
                        <a:p>
                          <a:pPr algn="ctr"/>
                          <a:r>
                            <a:rPr lang="it-IT" sz="1800" dirty="0"/>
                            <a:t>#</a:t>
                          </a:r>
                        </a:p>
                      </a:txBody>
                      <a:tcPr anchor="ctr"/>
                    </a:tc>
                    <a:tc>
                      <a:txBody>
                        <a:bodyPr/>
                        <a:lstStyle/>
                        <a:p>
                          <a:pPr algn="ctr"/>
                          <a:r>
                            <a:rPr lang="it-IT" sz="1800" dirty="0" err="1"/>
                            <a:t>Codename</a:t>
                          </a:r>
                          <a:endParaRPr lang="it-IT" sz="1800" dirty="0"/>
                        </a:p>
                      </a:txBody>
                      <a:tcPr anchor="ctr"/>
                    </a:tc>
                    <a:tc>
                      <a:txBody>
                        <a:bodyPr/>
                        <a:lstStyle/>
                        <a:p>
                          <a:pPr algn="ctr"/>
                          <a:r>
                            <a:rPr lang="it-IT" sz="1800" dirty="0"/>
                            <a:t>Name</a:t>
                          </a:r>
                        </a:p>
                      </a:txBody>
                      <a:tcPr anchor="ctr"/>
                    </a:tc>
                    <a:tc>
                      <a:txBody>
                        <a:bodyPr/>
                        <a:lstStyle/>
                        <a:p>
                          <a:pPr algn="ctr"/>
                          <a:r>
                            <a:rPr lang="it-IT" sz="1800" dirty="0" err="1"/>
                            <a:t>Description</a:t>
                          </a:r>
                          <a:endParaRPr lang="it-IT" sz="1800" dirty="0"/>
                        </a:p>
                      </a:txBody>
                      <a:tcPr anchor="ctr"/>
                    </a:tc>
                    <a:extLst>
                      <a:ext uri="{0D108BD9-81ED-4DB2-BD59-A6C34878D82A}">
                        <a16:rowId xmlns:a16="http://schemas.microsoft.com/office/drawing/2014/main" val="2353789475"/>
                      </a:ext>
                    </a:extLst>
                  </a:tr>
                  <a:tr h="835428">
                    <a:tc>
                      <a:txBody>
                        <a:bodyPr/>
                        <a:lstStyle/>
                        <a:p>
                          <a:pPr algn="ctr"/>
                          <a:r>
                            <a:rPr lang="it-IT" sz="1800" dirty="0"/>
                            <a:t>8</a:t>
                          </a:r>
                        </a:p>
                      </a:txBody>
                      <a:tcPr anchor="ctr"/>
                    </a:tc>
                    <a:tc>
                      <a:txBody>
                        <a:bodyPr/>
                        <a:lstStyle/>
                        <a:p>
                          <a:pPr algn="ctr"/>
                          <a:r>
                            <a:rPr lang="it-IT" sz="1800" dirty="0"/>
                            <a:t>PPG_IPA</a:t>
                          </a:r>
                        </a:p>
                      </a:txBody>
                      <a:tcPr anchor="ctr"/>
                    </a:tc>
                    <a:tc>
                      <a:txBody>
                        <a:bodyPr/>
                        <a:lstStyle/>
                        <a:p>
                          <a:pPr algn="ctr"/>
                          <a:r>
                            <a:rPr lang="it-IT" sz="1800" dirty="0" err="1"/>
                            <a:t>Inflection</a:t>
                          </a:r>
                          <a:r>
                            <a:rPr lang="it-IT" sz="1800" dirty="0"/>
                            <a:t> point area</a:t>
                          </a:r>
                        </a:p>
                      </a:txBody>
                      <a:tcPr anchor="ctr"/>
                    </a:tc>
                    <a:tc>
                      <a:txBody>
                        <a:bodyPr/>
                        <a:lstStyle/>
                        <a:p>
                          <a:pPr algn="ctr"/>
                          <a:endParaRPr lang="it-IT" sz="1800" dirty="0"/>
                        </a:p>
                        <a:p>
                          <a:pPr algn="ctr"/>
                          <a:r>
                            <a:rPr lang="it-IT" sz="1800" dirty="0"/>
                            <a:t>Ratio </a:t>
                          </a:r>
                          <a:r>
                            <a:rPr lang="it-IT" sz="1800" dirty="0" err="1"/>
                            <a:t>between</a:t>
                          </a:r>
                          <a:r>
                            <a:rPr lang="it-IT" sz="1800" dirty="0"/>
                            <a:t> </a:t>
                          </a:r>
                          <a:r>
                            <a:rPr lang="it-IT" sz="1800" b="1" dirty="0" err="1"/>
                            <a:t>sistolic</a:t>
                          </a:r>
                          <a:r>
                            <a:rPr lang="it-IT" sz="1800" b="1" dirty="0"/>
                            <a:t> area </a:t>
                          </a:r>
                          <a14:m>
                            <m:oMath xmlns:m="http://schemas.openxmlformats.org/officeDocument/2006/math">
                              <m:sSub>
                                <m:sSubPr>
                                  <m:ctrlPr>
                                    <a:rPr lang="it-IT" sz="1800" b="0" i="1" smtClean="0">
                                      <a:latin typeface="Cambria Math" panose="02040503050406030204" pitchFamily="18" charset="0"/>
                                    </a:rPr>
                                  </m:ctrlPr>
                                </m:sSubPr>
                                <m:e>
                                  <m:r>
                                    <a:rPr lang="it-IT" sz="1800" b="0" smtClean="0">
                                      <a:latin typeface="Cambria Math" panose="02040503050406030204" pitchFamily="18" charset="0"/>
                                    </a:rPr>
                                    <m:t>𝐴</m:t>
                                  </m:r>
                                </m:e>
                                <m:sub>
                                  <m:r>
                                    <a:rPr lang="it-IT" sz="1800" b="0" smtClean="0">
                                      <a:latin typeface="Cambria Math" panose="02040503050406030204" pitchFamily="18" charset="0"/>
                                    </a:rPr>
                                    <m:t>𝑆</m:t>
                                  </m:r>
                                </m:sub>
                              </m:sSub>
                            </m:oMath>
                          </a14:m>
                          <a:r>
                            <a:rPr lang="it-IT" sz="1800" dirty="0"/>
                            <a:t> (area of </a:t>
                          </a:r>
                          <a:r>
                            <a:rPr lang="it-IT" sz="1800" dirty="0" err="1"/>
                            <a:t>pulse</a:t>
                          </a:r>
                          <a:r>
                            <a:rPr lang="it-IT" sz="1800" baseline="0" dirty="0"/>
                            <a:t> from a </a:t>
                          </a:r>
                          <a:r>
                            <a:rPr lang="it-IT" sz="1800" baseline="0" dirty="0" err="1"/>
                            <a:t>valley</a:t>
                          </a:r>
                          <a:r>
                            <a:rPr lang="it-IT" sz="1800" baseline="0" dirty="0"/>
                            <a:t> </a:t>
                          </a:r>
                          <a14:m>
                            <m:oMath xmlns:m="http://schemas.openxmlformats.org/officeDocument/2006/math">
                              <m:r>
                                <a:rPr lang="it-IT" sz="1800" b="0" baseline="0" smtClean="0">
                                  <a:latin typeface="Cambria Math" panose="02040503050406030204" pitchFamily="18" charset="0"/>
                                </a:rPr>
                                <m:t>𝑉</m:t>
                              </m:r>
                              <m:r>
                                <a:rPr lang="it-IT" sz="1800" b="0" baseline="0" smtClean="0">
                                  <a:latin typeface="Cambria Math" panose="02040503050406030204" pitchFamily="18" charset="0"/>
                                </a:rPr>
                                <m:t>1</m:t>
                              </m:r>
                            </m:oMath>
                          </a14:m>
                          <a:r>
                            <a:rPr lang="it-IT" sz="1800" baseline="0" dirty="0"/>
                            <a:t> to the </a:t>
                          </a:r>
                          <a:r>
                            <a:rPr lang="it-IT" sz="1800" baseline="0" dirty="0" err="1"/>
                            <a:t>next</a:t>
                          </a:r>
                          <a:r>
                            <a:rPr lang="it-IT" sz="1800" baseline="0" dirty="0"/>
                            <a:t> </a:t>
                          </a:r>
                          <a:r>
                            <a:rPr lang="it-IT" sz="1800" baseline="0" dirty="0" err="1"/>
                            <a:t>dicrotic</a:t>
                          </a:r>
                          <a:r>
                            <a:rPr lang="it-IT" sz="1800" baseline="0" dirty="0"/>
                            <a:t> </a:t>
                          </a:r>
                          <a:r>
                            <a:rPr lang="it-IT" sz="1800" baseline="0" dirty="0" err="1"/>
                            <a:t>notch</a:t>
                          </a:r>
                          <a:r>
                            <a:rPr lang="it-IT" sz="1800" baseline="0" dirty="0"/>
                            <a:t> </a:t>
                          </a:r>
                          <a14:m>
                            <m:oMath xmlns:m="http://schemas.openxmlformats.org/officeDocument/2006/math">
                              <m:r>
                                <a:rPr lang="it-IT" sz="1800" b="0" baseline="0" smtClean="0">
                                  <a:latin typeface="Cambria Math" panose="02040503050406030204" pitchFamily="18" charset="0"/>
                                </a:rPr>
                                <m:t>𝑁</m:t>
                              </m:r>
                            </m:oMath>
                          </a14:m>
                          <a:r>
                            <a:rPr lang="it-IT" sz="1800" baseline="0" dirty="0"/>
                            <a:t>) </a:t>
                          </a:r>
                          <a:r>
                            <a:rPr lang="it-IT" sz="1800" dirty="0"/>
                            <a:t>and </a:t>
                          </a:r>
                          <a:r>
                            <a:rPr lang="it-IT" sz="1800" b="1" dirty="0" err="1"/>
                            <a:t>diastolic</a:t>
                          </a:r>
                          <a:r>
                            <a:rPr lang="it-IT" sz="1800" b="1" baseline="0" dirty="0"/>
                            <a:t> area </a:t>
                          </a:r>
                          <a14:m>
                            <m:oMath xmlns:m="http://schemas.openxmlformats.org/officeDocument/2006/math">
                              <m:sSub>
                                <m:sSubPr>
                                  <m:ctrlPr>
                                    <a:rPr lang="it-IT" sz="1800" b="0" i="1" baseline="0" smtClean="0">
                                      <a:latin typeface="Cambria Math" panose="02040503050406030204" pitchFamily="18" charset="0"/>
                                    </a:rPr>
                                  </m:ctrlPr>
                                </m:sSubPr>
                                <m:e>
                                  <m:r>
                                    <a:rPr lang="it-IT" sz="1800" b="0" baseline="0" smtClean="0">
                                      <a:latin typeface="Cambria Math" panose="02040503050406030204" pitchFamily="18" charset="0"/>
                                    </a:rPr>
                                    <m:t>𝐴</m:t>
                                  </m:r>
                                </m:e>
                                <m:sub>
                                  <m:r>
                                    <a:rPr lang="it-IT" sz="1800" b="0" baseline="0" smtClean="0">
                                      <a:latin typeface="Cambria Math" panose="02040503050406030204" pitchFamily="18" charset="0"/>
                                    </a:rPr>
                                    <m:t>𝐷</m:t>
                                  </m:r>
                                </m:sub>
                              </m:sSub>
                            </m:oMath>
                          </a14:m>
                          <a:r>
                            <a:rPr lang="it-IT" sz="1800" dirty="0"/>
                            <a:t> (area of </a:t>
                          </a:r>
                          <a:r>
                            <a:rPr lang="it-IT" sz="1800" dirty="0" err="1"/>
                            <a:t>pulse</a:t>
                          </a:r>
                          <a:r>
                            <a:rPr lang="it-IT" sz="1800" dirty="0"/>
                            <a:t> from a </a:t>
                          </a:r>
                          <a:r>
                            <a:rPr lang="it-IT" sz="1800" dirty="0" err="1"/>
                            <a:t>dicrotic</a:t>
                          </a:r>
                          <a:r>
                            <a:rPr lang="it-IT" sz="1800" baseline="0" dirty="0"/>
                            <a:t> </a:t>
                          </a:r>
                          <a:r>
                            <a:rPr lang="it-IT" sz="1800" baseline="0" dirty="0" err="1"/>
                            <a:t>notch</a:t>
                          </a:r>
                          <a:r>
                            <a:rPr lang="it-IT" sz="1800" baseline="0" dirty="0"/>
                            <a:t> </a:t>
                          </a:r>
                          <a14:m>
                            <m:oMath xmlns:m="http://schemas.openxmlformats.org/officeDocument/2006/math">
                              <m:r>
                                <a:rPr lang="it-IT" sz="1800" b="0" baseline="0" smtClean="0">
                                  <a:latin typeface="Cambria Math" panose="02040503050406030204" pitchFamily="18" charset="0"/>
                                </a:rPr>
                                <m:t>𝑁</m:t>
                              </m:r>
                            </m:oMath>
                          </a14:m>
                          <a:r>
                            <a:rPr lang="it-IT" sz="1800" baseline="0" dirty="0"/>
                            <a:t> </a:t>
                          </a:r>
                          <a:r>
                            <a:rPr lang="it-IT" sz="1800" baseline="0" dirty="0" err="1"/>
                            <a:t>until</a:t>
                          </a:r>
                          <a:r>
                            <a:rPr lang="it-IT" sz="1800" baseline="0" dirty="0"/>
                            <a:t> the </a:t>
                          </a:r>
                          <a:r>
                            <a:rPr lang="it-IT" sz="1800" baseline="0" dirty="0" err="1"/>
                            <a:t>next</a:t>
                          </a:r>
                          <a:r>
                            <a:rPr lang="it-IT" sz="1800" baseline="0" dirty="0"/>
                            <a:t> </a:t>
                          </a:r>
                          <a:r>
                            <a:rPr lang="it-IT" sz="1800" baseline="0" dirty="0" err="1"/>
                            <a:t>valley</a:t>
                          </a:r>
                          <a:r>
                            <a:rPr lang="it-IT" sz="1800" baseline="0" dirty="0"/>
                            <a:t> </a:t>
                          </a:r>
                          <a14:m>
                            <m:oMath xmlns:m="http://schemas.openxmlformats.org/officeDocument/2006/math">
                              <m:r>
                                <a:rPr lang="it-IT" sz="1800" b="0" baseline="0" smtClean="0">
                                  <a:latin typeface="Cambria Math" panose="02040503050406030204" pitchFamily="18" charset="0"/>
                                </a:rPr>
                                <m:t>𝑉</m:t>
                              </m:r>
                              <m:r>
                                <a:rPr lang="it-IT" sz="1800" b="0" baseline="0" smtClean="0">
                                  <a:latin typeface="Cambria Math" panose="02040503050406030204" pitchFamily="18" charset="0"/>
                                </a:rPr>
                                <m:t>2</m:t>
                              </m:r>
                            </m:oMath>
                          </a14:m>
                          <a:r>
                            <a:rPr lang="it-IT" sz="1800" baseline="0" dirty="0"/>
                            <a:t>)</a:t>
                          </a:r>
                          <a:r>
                            <a:rPr lang="it-IT" sz="1800" dirty="0"/>
                            <a:t>.</a:t>
                          </a:r>
                        </a:p>
                        <a:p>
                          <a:pPr algn="ctr"/>
                          <a:endParaRPr lang="it-IT" sz="1800" dirty="0"/>
                        </a:p>
                        <a:p>
                          <a:pPr algn="ctr"/>
                          <a14:m>
                            <m:oMathPara xmlns:m="http://schemas.openxmlformats.org/officeDocument/2006/math">
                              <m:oMathParaPr>
                                <m:jc m:val="centerGroup"/>
                              </m:oMathParaPr>
                              <m:oMath xmlns:m="http://schemas.openxmlformats.org/officeDocument/2006/math">
                                <m:sSub>
                                  <m:sSubPr>
                                    <m:ctrlPr>
                                      <a:rPr lang="it-IT" sz="1800" b="0" i="1" smtClean="0">
                                        <a:latin typeface="Cambria Math" panose="02040503050406030204" pitchFamily="18" charset="0"/>
                                      </a:rPr>
                                    </m:ctrlPr>
                                  </m:sSubPr>
                                  <m:e>
                                    <m:r>
                                      <a:rPr lang="it-IT" sz="1800" b="0" smtClean="0">
                                        <a:latin typeface="Cambria Math" panose="02040503050406030204" pitchFamily="18" charset="0"/>
                                      </a:rPr>
                                      <m:t>𝐴</m:t>
                                    </m:r>
                                  </m:e>
                                  <m:sub>
                                    <m:r>
                                      <a:rPr lang="it-IT" sz="1800" b="0" smtClean="0">
                                        <a:latin typeface="Cambria Math" panose="02040503050406030204" pitchFamily="18" charset="0"/>
                                      </a:rPr>
                                      <m:t>𝑆</m:t>
                                    </m:r>
                                  </m:sub>
                                </m:sSub>
                                <m:r>
                                  <a:rPr lang="it-IT" sz="1800" b="0" smtClean="0">
                                    <a:latin typeface="Cambria Math" panose="02040503050406030204" pitchFamily="18" charset="0"/>
                                  </a:rPr>
                                  <m:t>=</m:t>
                                </m:r>
                                <m:nary>
                                  <m:naryPr>
                                    <m:chr m:val="∑"/>
                                    <m:limLoc m:val="subSup"/>
                                    <m:ctrlPr>
                                      <a:rPr lang="it-IT" sz="1800" b="0" i="1" smtClean="0">
                                        <a:latin typeface="Cambria Math" panose="02040503050406030204" pitchFamily="18" charset="0"/>
                                      </a:rPr>
                                    </m:ctrlPr>
                                  </m:naryPr>
                                  <m:sub>
                                    <m:r>
                                      <m:rPr>
                                        <m:sty m:val="p"/>
                                        <m:brk m:alnAt="25"/>
                                      </m:rPr>
                                      <a:rPr lang="it-IT" sz="1800" b="0" i="0" smtClean="0">
                                        <a:latin typeface="Cambria Math" panose="02040503050406030204" pitchFamily="18" charset="0"/>
                                      </a:rPr>
                                      <m:t>k</m:t>
                                    </m:r>
                                    <m:r>
                                      <a:rPr lang="it-IT" sz="1800" b="0" smtClean="0">
                                        <a:latin typeface="Cambria Math" panose="02040503050406030204" pitchFamily="18" charset="0"/>
                                      </a:rPr>
                                      <m:t>=</m:t>
                                    </m:r>
                                    <m:r>
                                      <a:rPr lang="it-IT" sz="1800" b="0" smtClean="0">
                                        <a:latin typeface="Cambria Math" panose="02040503050406030204" pitchFamily="18" charset="0"/>
                                      </a:rPr>
                                      <m:t>𝑉</m:t>
                                    </m:r>
                                    <m:r>
                                      <a:rPr lang="it-IT" sz="1800" b="0" smtClean="0">
                                        <a:latin typeface="Cambria Math" panose="02040503050406030204" pitchFamily="18" charset="0"/>
                                      </a:rPr>
                                      <m:t>1</m:t>
                                    </m:r>
                                  </m:sub>
                                  <m:sup>
                                    <m:r>
                                      <a:rPr lang="it-IT" sz="1800" b="0" smtClean="0">
                                        <a:latin typeface="Cambria Math" panose="02040503050406030204" pitchFamily="18" charset="0"/>
                                      </a:rPr>
                                      <m:t>𝑁</m:t>
                                    </m:r>
                                  </m:sup>
                                  <m:e>
                                    <m:r>
                                      <a:rPr lang="it-IT" sz="1800" b="0" smtClean="0">
                                        <a:latin typeface="Cambria Math" panose="02040503050406030204" pitchFamily="18" charset="0"/>
                                      </a:rPr>
                                      <m:t>𝑝</m:t>
                                    </m:r>
                                  </m:e>
                                </m:nary>
                                <m:d>
                                  <m:dPr>
                                    <m:ctrlPr>
                                      <a:rPr lang="it-IT" sz="1800" b="0" i="1" smtClean="0">
                                        <a:latin typeface="Cambria Math" panose="02040503050406030204" pitchFamily="18" charset="0"/>
                                      </a:rPr>
                                    </m:ctrlPr>
                                  </m:dPr>
                                  <m:e>
                                    <m:r>
                                      <m:rPr>
                                        <m:sty m:val="p"/>
                                      </m:rPr>
                                      <a:rPr lang="it-IT" sz="1800" b="0" i="0" smtClean="0">
                                        <a:latin typeface="Cambria Math" panose="02040503050406030204" pitchFamily="18" charset="0"/>
                                      </a:rPr>
                                      <m:t>k</m:t>
                                    </m:r>
                                    <m:r>
                                      <a:rPr lang="it-IT" sz="1800" b="0" smtClean="0">
                                        <a:latin typeface="Cambria Math" panose="02040503050406030204" pitchFamily="18" charset="0"/>
                                      </a:rPr>
                                      <m:t>+1</m:t>
                                    </m:r>
                                  </m:e>
                                </m:d>
                                <m:r>
                                  <a:rPr lang="it-IT" sz="1800" b="0" smtClean="0">
                                    <a:latin typeface="Cambria Math" panose="02040503050406030204" pitchFamily="18" charset="0"/>
                                  </a:rPr>
                                  <m:t>−</m:t>
                                </m:r>
                                <m:r>
                                  <a:rPr lang="it-IT" sz="1800" b="0" smtClean="0">
                                    <a:latin typeface="Cambria Math" panose="02040503050406030204" pitchFamily="18" charset="0"/>
                                  </a:rPr>
                                  <m:t>𝑝</m:t>
                                </m:r>
                                <m:d>
                                  <m:dPr>
                                    <m:ctrlPr>
                                      <a:rPr lang="it-IT" sz="1800" b="0" i="1" smtClean="0">
                                        <a:latin typeface="Cambria Math" panose="02040503050406030204" pitchFamily="18" charset="0"/>
                                      </a:rPr>
                                    </m:ctrlPr>
                                  </m:dPr>
                                  <m:e>
                                    <m:r>
                                      <m:rPr>
                                        <m:sty m:val="p"/>
                                      </m:rPr>
                                      <a:rPr lang="it-IT" sz="1800" b="0" i="0" smtClean="0">
                                        <a:latin typeface="Cambria Math" panose="02040503050406030204" pitchFamily="18" charset="0"/>
                                      </a:rPr>
                                      <m:t>k</m:t>
                                    </m:r>
                                  </m:e>
                                </m:d>
                                <m:r>
                                  <a:rPr lang="it-IT" sz="1800" b="0" smtClean="0">
                                    <a:latin typeface="Cambria Math" panose="02040503050406030204" pitchFamily="18" charset="0"/>
                                  </a:rPr>
                                  <m:t>,  </m:t>
                                </m:r>
                                <m:sSub>
                                  <m:sSubPr>
                                    <m:ctrlPr>
                                      <a:rPr lang="it-IT" sz="1800" b="0" i="1" smtClean="0">
                                        <a:latin typeface="Cambria Math" panose="02040503050406030204" pitchFamily="18" charset="0"/>
                                      </a:rPr>
                                    </m:ctrlPr>
                                  </m:sSubPr>
                                  <m:e>
                                    <m:r>
                                      <a:rPr lang="it-IT" sz="1800" b="0" smtClean="0">
                                        <a:latin typeface="Cambria Math" panose="02040503050406030204" pitchFamily="18" charset="0"/>
                                      </a:rPr>
                                      <m:t>𝐴</m:t>
                                    </m:r>
                                  </m:e>
                                  <m:sub>
                                    <m:r>
                                      <a:rPr lang="it-IT" sz="1800" b="0" smtClean="0">
                                        <a:latin typeface="Cambria Math" panose="02040503050406030204" pitchFamily="18" charset="0"/>
                                      </a:rPr>
                                      <m:t>𝐷</m:t>
                                    </m:r>
                                  </m:sub>
                                </m:sSub>
                                <m:r>
                                  <a:rPr lang="it-IT" sz="1800" b="0" smtClean="0">
                                    <a:latin typeface="Cambria Math" panose="02040503050406030204" pitchFamily="18" charset="0"/>
                                  </a:rPr>
                                  <m:t>=</m:t>
                                </m:r>
                                <m:nary>
                                  <m:naryPr>
                                    <m:chr m:val="∑"/>
                                    <m:limLoc m:val="subSup"/>
                                    <m:ctrlPr>
                                      <a:rPr lang="it-IT" sz="1800" b="0" i="1" smtClean="0">
                                        <a:latin typeface="Cambria Math" panose="02040503050406030204" pitchFamily="18" charset="0"/>
                                      </a:rPr>
                                    </m:ctrlPr>
                                  </m:naryPr>
                                  <m:sub>
                                    <m:r>
                                      <m:rPr>
                                        <m:sty m:val="p"/>
                                        <m:brk m:alnAt="25"/>
                                      </m:rPr>
                                      <a:rPr lang="it-IT" sz="1800" b="0" i="0" smtClean="0">
                                        <a:latin typeface="Cambria Math" panose="02040503050406030204" pitchFamily="18" charset="0"/>
                                      </a:rPr>
                                      <m:t>k</m:t>
                                    </m:r>
                                    <m:r>
                                      <a:rPr lang="it-IT" sz="1800" b="0" smtClean="0">
                                        <a:latin typeface="Cambria Math" panose="02040503050406030204" pitchFamily="18" charset="0"/>
                                      </a:rPr>
                                      <m:t>=</m:t>
                                    </m:r>
                                    <m:r>
                                      <a:rPr lang="it-IT" sz="1800" b="0" smtClean="0">
                                        <a:latin typeface="Cambria Math" panose="02040503050406030204" pitchFamily="18" charset="0"/>
                                      </a:rPr>
                                      <m:t>𝑁</m:t>
                                    </m:r>
                                  </m:sub>
                                  <m:sup>
                                    <m:r>
                                      <a:rPr lang="it-IT" sz="1800" b="0" smtClean="0">
                                        <a:latin typeface="Cambria Math" panose="02040503050406030204" pitchFamily="18" charset="0"/>
                                      </a:rPr>
                                      <m:t>𝑉</m:t>
                                    </m:r>
                                    <m:r>
                                      <a:rPr lang="it-IT" sz="1800" b="0" smtClean="0">
                                        <a:latin typeface="Cambria Math" panose="02040503050406030204" pitchFamily="18" charset="0"/>
                                      </a:rPr>
                                      <m:t>2</m:t>
                                    </m:r>
                                  </m:sup>
                                  <m:e>
                                    <m:r>
                                      <a:rPr lang="it-IT" sz="1800" b="0" smtClean="0">
                                        <a:latin typeface="Cambria Math" panose="02040503050406030204" pitchFamily="18" charset="0"/>
                                      </a:rPr>
                                      <m:t>𝑝</m:t>
                                    </m:r>
                                    <m:d>
                                      <m:dPr>
                                        <m:ctrlPr>
                                          <a:rPr lang="it-IT" sz="1800" b="0" i="1" smtClean="0">
                                            <a:latin typeface="Cambria Math" panose="02040503050406030204" pitchFamily="18" charset="0"/>
                                          </a:rPr>
                                        </m:ctrlPr>
                                      </m:dPr>
                                      <m:e>
                                        <m:r>
                                          <m:rPr>
                                            <m:sty m:val="p"/>
                                          </m:rPr>
                                          <a:rPr lang="it-IT" sz="1800" b="0" i="0" smtClean="0">
                                            <a:latin typeface="Cambria Math" panose="02040503050406030204" pitchFamily="18" charset="0"/>
                                          </a:rPr>
                                          <m:t>k</m:t>
                                        </m:r>
                                        <m:r>
                                          <a:rPr lang="it-IT" sz="1800" b="0" smtClean="0">
                                            <a:latin typeface="Cambria Math" panose="02040503050406030204" pitchFamily="18" charset="0"/>
                                          </a:rPr>
                                          <m:t>+1</m:t>
                                        </m:r>
                                      </m:e>
                                    </m:d>
                                    <m:r>
                                      <a:rPr lang="it-IT" sz="1800" b="0" smtClean="0">
                                        <a:latin typeface="Cambria Math" panose="02040503050406030204" pitchFamily="18" charset="0"/>
                                      </a:rPr>
                                      <m:t>−</m:t>
                                    </m:r>
                                    <m:r>
                                      <a:rPr lang="it-IT" sz="1800" b="0" smtClean="0">
                                        <a:latin typeface="Cambria Math" panose="02040503050406030204" pitchFamily="18" charset="0"/>
                                      </a:rPr>
                                      <m:t>𝑝</m:t>
                                    </m:r>
                                    <m:d>
                                      <m:dPr>
                                        <m:ctrlPr>
                                          <a:rPr lang="it-IT" sz="1800" b="0" i="1" smtClean="0">
                                            <a:latin typeface="Cambria Math" panose="02040503050406030204" pitchFamily="18" charset="0"/>
                                          </a:rPr>
                                        </m:ctrlPr>
                                      </m:dPr>
                                      <m:e>
                                        <m:r>
                                          <m:rPr>
                                            <m:sty m:val="p"/>
                                          </m:rPr>
                                          <a:rPr lang="it-IT" sz="1800" b="0" i="0" smtClean="0">
                                            <a:latin typeface="Cambria Math" panose="02040503050406030204" pitchFamily="18" charset="0"/>
                                          </a:rPr>
                                          <m:t>k</m:t>
                                        </m:r>
                                      </m:e>
                                    </m:d>
                                  </m:e>
                                </m:nary>
                                <m:r>
                                  <a:rPr lang="it-IT" sz="1800" b="0" smtClean="0">
                                    <a:latin typeface="Cambria Math" panose="02040503050406030204" pitchFamily="18" charset="0"/>
                                  </a:rPr>
                                  <m:t>,  </m:t>
                                </m:r>
                                <m:r>
                                  <a:rPr lang="it-IT" sz="1800" b="0" smtClean="0">
                                    <a:latin typeface="Cambria Math" panose="02040503050406030204" pitchFamily="18" charset="0"/>
                                  </a:rPr>
                                  <m:t>𝐼𝑃𝐴</m:t>
                                </m:r>
                                <m:r>
                                  <a:rPr lang="it-IT" sz="1800" b="0" smtClean="0">
                                    <a:latin typeface="Cambria Math" panose="02040503050406030204" pitchFamily="18" charset="0"/>
                                  </a:rPr>
                                  <m:t>=</m:t>
                                </m:r>
                                <m:f>
                                  <m:fPr>
                                    <m:type m:val="lin"/>
                                    <m:ctrlPr>
                                      <a:rPr lang="it-IT" sz="1800" b="0" i="1" smtClean="0">
                                        <a:latin typeface="Cambria Math" panose="02040503050406030204" pitchFamily="18" charset="0"/>
                                      </a:rPr>
                                    </m:ctrlPr>
                                  </m:fPr>
                                  <m:num>
                                    <m:sSub>
                                      <m:sSubPr>
                                        <m:ctrlPr>
                                          <a:rPr lang="it-IT" sz="1800" b="0" i="1" smtClean="0">
                                            <a:latin typeface="Cambria Math" panose="02040503050406030204" pitchFamily="18" charset="0"/>
                                          </a:rPr>
                                        </m:ctrlPr>
                                      </m:sSubPr>
                                      <m:e>
                                        <m:r>
                                          <a:rPr lang="it-IT" sz="1800" b="0" smtClean="0">
                                            <a:latin typeface="Cambria Math" panose="02040503050406030204" pitchFamily="18" charset="0"/>
                                          </a:rPr>
                                          <m:t>𝐴</m:t>
                                        </m:r>
                                      </m:e>
                                      <m:sub>
                                        <m:r>
                                          <a:rPr lang="it-IT" sz="1800" b="0" smtClean="0">
                                            <a:latin typeface="Cambria Math" panose="02040503050406030204" pitchFamily="18" charset="0"/>
                                          </a:rPr>
                                          <m:t>𝑆</m:t>
                                        </m:r>
                                      </m:sub>
                                    </m:sSub>
                                  </m:num>
                                  <m:den>
                                    <m:sSub>
                                      <m:sSubPr>
                                        <m:ctrlPr>
                                          <a:rPr lang="it-IT" sz="1800" b="0" i="1" smtClean="0">
                                            <a:latin typeface="Cambria Math" panose="02040503050406030204" pitchFamily="18" charset="0"/>
                                          </a:rPr>
                                        </m:ctrlPr>
                                      </m:sSubPr>
                                      <m:e>
                                        <m:r>
                                          <a:rPr lang="it-IT" sz="1800" b="0" smtClean="0">
                                            <a:latin typeface="Cambria Math" panose="02040503050406030204" pitchFamily="18" charset="0"/>
                                          </a:rPr>
                                          <m:t>𝐴</m:t>
                                        </m:r>
                                      </m:e>
                                      <m:sub>
                                        <m:r>
                                          <a:rPr lang="it-IT" sz="1800" b="0" smtClean="0">
                                            <a:latin typeface="Cambria Math" panose="02040503050406030204" pitchFamily="18" charset="0"/>
                                          </a:rPr>
                                          <m:t>𝐷</m:t>
                                        </m:r>
                                      </m:sub>
                                    </m:sSub>
                                  </m:den>
                                </m:f>
                              </m:oMath>
                            </m:oMathPara>
                          </a14:m>
                          <a:endParaRPr lang="it-IT" sz="1800" dirty="0"/>
                        </a:p>
                        <a:p>
                          <a:pPr algn="ctr"/>
                          <a:endParaRPr lang="it-IT" sz="1800" dirty="0"/>
                        </a:p>
                      </a:txBody>
                      <a:tcPr anchor="ctr"/>
                    </a:tc>
                    <a:extLst>
                      <a:ext uri="{0D108BD9-81ED-4DB2-BD59-A6C34878D82A}">
                        <a16:rowId xmlns:a16="http://schemas.microsoft.com/office/drawing/2014/main" val="3154999695"/>
                      </a:ext>
                    </a:extLst>
                  </a:tr>
                  <a:tr h="835428">
                    <a:tc>
                      <a:txBody>
                        <a:bodyPr/>
                        <a:lstStyle/>
                        <a:p>
                          <a:pPr algn="ctr"/>
                          <a:r>
                            <a:rPr lang="it-IT" sz="1800" dirty="0"/>
                            <a:t>9</a:t>
                          </a:r>
                        </a:p>
                      </a:txBody>
                      <a:tcPr anchor="ctr"/>
                    </a:tc>
                    <a:tc>
                      <a:txBody>
                        <a:bodyPr/>
                        <a:lstStyle/>
                        <a:p>
                          <a:pPr algn="ctr"/>
                          <a:r>
                            <a:rPr lang="it-IT" sz="1800" dirty="0"/>
                            <a:t>PPG_T1_TPP</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PPG_T1 and PPG_TPP</a:t>
                          </a:r>
                        </a:p>
                      </a:txBody>
                      <a:tcPr anchor="ctr"/>
                    </a:tc>
                    <a:extLst>
                      <a:ext uri="{0D108BD9-81ED-4DB2-BD59-A6C34878D82A}">
                        <a16:rowId xmlns:a16="http://schemas.microsoft.com/office/drawing/2014/main" val="2133527693"/>
                      </a:ext>
                    </a:extLst>
                  </a:tr>
                  <a:tr h="835428">
                    <a:tc>
                      <a:txBody>
                        <a:bodyPr/>
                        <a:lstStyle/>
                        <a:p>
                          <a:pPr algn="ctr"/>
                          <a:r>
                            <a:rPr lang="it-IT" sz="1800" dirty="0"/>
                            <a:t>10</a:t>
                          </a:r>
                        </a:p>
                      </a:txBody>
                      <a:tcPr anchor="ctr"/>
                    </a:tc>
                    <a:tc>
                      <a:txBody>
                        <a:bodyPr/>
                        <a:lstStyle/>
                        <a:p>
                          <a:pPr algn="ctr"/>
                          <a:r>
                            <a:rPr lang="it-IT" sz="1800" dirty="0"/>
                            <a:t>PPG_T2_TPP</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PPG_T2 and PPG_TPP</a:t>
                          </a:r>
                        </a:p>
                      </a:txBody>
                      <a:tcPr anchor="ctr"/>
                    </a:tc>
                    <a:extLst>
                      <a:ext uri="{0D108BD9-81ED-4DB2-BD59-A6C34878D82A}">
                        <a16:rowId xmlns:a16="http://schemas.microsoft.com/office/drawing/2014/main" val="3832148808"/>
                      </a:ext>
                    </a:extLst>
                  </a:tr>
                  <a:tr h="835428">
                    <a:tc>
                      <a:txBody>
                        <a:bodyPr/>
                        <a:lstStyle/>
                        <a:p>
                          <a:pPr algn="ctr"/>
                          <a:r>
                            <a:rPr lang="it-IT" sz="1800" dirty="0"/>
                            <a:t>11</a:t>
                          </a:r>
                        </a:p>
                      </a:txBody>
                      <a:tcPr anchor="ctr"/>
                    </a:tc>
                    <a:tc>
                      <a:txBody>
                        <a:bodyPr/>
                        <a:lstStyle/>
                        <a:p>
                          <a:pPr algn="ctr"/>
                          <a:r>
                            <a:rPr lang="it-IT" sz="1800" dirty="0"/>
                            <a:t>PPG_T3_TPP</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PPG_T3 and PPG_TPP</a:t>
                          </a:r>
                        </a:p>
                      </a:txBody>
                      <a:tcPr anchor="ctr"/>
                    </a:tc>
                    <a:extLst>
                      <a:ext uri="{0D108BD9-81ED-4DB2-BD59-A6C34878D82A}">
                        <a16:rowId xmlns:a16="http://schemas.microsoft.com/office/drawing/2014/main" val="907999115"/>
                      </a:ext>
                    </a:extLst>
                  </a:tr>
                  <a:tr h="835428">
                    <a:tc>
                      <a:txBody>
                        <a:bodyPr/>
                        <a:lstStyle/>
                        <a:p>
                          <a:pPr algn="ctr"/>
                          <a:r>
                            <a:rPr lang="it-IT" sz="1800" dirty="0"/>
                            <a:t>12</a:t>
                          </a:r>
                        </a:p>
                      </a:txBody>
                      <a:tcPr anchor="ctr"/>
                    </a:tc>
                    <a:tc>
                      <a:txBody>
                        <a:bodyPr/>
                        <a:lstStyle/>
                        <a:p>
                          <a:pPr algn="ctr"/>
                          <a:r>
                            <a:rPr lang="it-IT" sz="1800" dirty="0"/>
                            <a:t>PPG_DT_TPP</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PPG_DT and PPG_TPP</a:t>
                          </a:r>
                        </a:p>
                      </a:txBody>
                      <a:tcPr anchor="ctr"/>
                    </a:tc>
                    <a:extLst>
                      <a:ext uri="{0D108BD9-81ED-4DB2-BD59-A6C34878D82A}">
                        <a16:rowId xmlns:a16="http://schemas.microsoft.com/office/drawing/2014/main" val="2284186581"/>
                      </a:ext>
                    </a:extLst>
                  </a:tr>
                </a:tbl>
              </a:graphicData>
            </a:graphic>
          </p:graphicFrame>
        </mc:Choice>
        <mc:Fallback xmlns="">
          <p:graphicFrame>
            <p:nvGraphicFramePr>
              <p:cNvPr id="7" name="Tabella 6">
                <a:extLst>
                  <a:ext uri="{FF2B5EF4-FFF2-40B4-BE49-F238E27FC236}">
                    <a16:creationId xmlns:a16="http://schemas.microsoft.com/office/drawing/2014/main" id="{7F1D3E9D-64A9-4EF4-64F1-DB0DE4882051}"/>
                  </a:ext>
                </a:extLst>
              </p:cNvPr>
              <p:cNvGraphicFramePr>
                <a:graphicFrameLocks noGrp="1"/>
              </p:cNvGraphicFramePr>
              <p:nvPr>
                <p:extLst>
                  <p:ext uri="{D42A27DB-BD31-4B8C-83A1-F6EECF244321}">
                    <p14:modId xmlns:p14="http://schemas.microsoft.com/office/powerpoint/2010/main" val="2515474765"/>
                  </p:ext>
                </p:extLst>
              </p:nvPr>
            </p:nvGraphicFramePr>
            <p:xfrm>
              <a:off x="1054100" y="2416128"/>
              <a:ext cx="15786100" cy="6482571"/>
            </p:xfrm>
            <a:graphic>
              <a:graphicData uri="http://schemas.openxmlformats.org/drawingml/2006/table">
                <a:tbl>
                  <a:tblPr firstRow="1" bandRow="1">
                    <a:tableStyleId>{3B4B98B0-60AC-42C2-AFA5-B58CD77FA1E5}</a:tableStyleId>
                  </a:tblPr>
                  <a:tblGrid>
                    <a:gridCol w="774700">
                      <a:extLst>
                        <a:ext uri="{9D8B030D-6E8A-4147-A177-3AD203B41FA5}">
                          <a16:colId xmlns:a16="http://schemas.microsoft.com/office/drawing/2014/main" val="2906892651"/>
                        </a:ext>
                      </a:extLst>
                    </a:gridCol>
                    <a:gridCol w="2209800">
                      <a:extLst>
                        <a:ext uri="{9D8B030D-6E8A-4147-A177-3AD203B41FA5}">
                          <a16:colId xmlns:a16="http://schemas.microsoft.com/office/drawing/2014/main" val="1137672633"/>
                        </a:ext>
                      </a:extLst>
                    </a:gridCol>
                    <a:gridCol w="3352800">
                      <a:extLst>
                        <a:ext uri="{9D8B030D-6E8A-4147-A177-3AD203B41FA5}">
                          <a16:colId xmlns:a16="http://schemas.microsoft.com/office/drawing/2014/main" val="1584618571"/>
                        </a:ext>
                      </a:extLst>
                    </a:gridCol>
                    <a:gridCol w="9448800">
                      <a:extLst>
                        <a:ext uri="{9D8B030D-6E8A-4147-A177-3AD203B41FA5}">
                          <a16:colId xmlns:a16="http://schemas.microsoft.com/office/drawing/2014/main" val="384062384"/>
                        </a:ext>
                      </a:extLst>
                    </a:gridCol>
                  </a:tblGrid>
                  <a:tr h="835428">
                    <a:tc>
                      <a:txBody>
                        <a:bodyPr/>
                        <a:lstStyle/>
                        <a:p>
                          <a:pPr algn="ctr"/>
                          <a:r>
                            <a:rPr lang="it-IT" sz="1800" dirty="0"/>
                            <a:t>#</a:t>
                          </a:r>
                        </a:p>
                      </a:txBody>
                      <a:tcPr anchor="ctr"/>
                    </a:tc>
                    <a:tc>
                      <a:txBody>
                        <a:bodyPr/>
                        <a:lstStyle/>
                        <a:p>
                          <a:pPr algn="ctr"/>
                          <a:r>
                            <a:rPr lang="it-IT" sz="1800" dirty="0" err="1"/>
                            <a:t>Codename</a:t>
                          </a:r>
                          <a:endParaRPr lang="it-IT" sz="1800" dirty="0"/>
                        </a:p>
                      </a:txBody>
                      <a:tcPr anchor="ctr"/>
                    </a:tc>
                    <a:tc>
                      <a:txBody>
                        <a:bodyPr/>
                        <a:lstStyle/>
                        <a:p>
                          <a:pPr algn="ctr"/>
                          <a:r>
                            <a:rPr lang="it-IT" sz="1800" dirty="0"/>
                            <a:t>Name</a:t>
                          </a:r>
                        </a:p>
                      </a:txBody>
                      <a:tcPr anchor="ctr"/>
                    </a:tc>
                    <a:tc>
                      <a:txBody>
                        <a:bodyPr/>
                        <a:lstStyle/>
                        <a:p>
                          <a:pPr algn="ctr"/>
                          <a:r>
                            <a:rPr lang="it-IT" sz="1800" dirty="0" err="1"/>
                            <a:t>Description</a:t>
                          </a:r>
                          <a:endParaRPr lang="it-IT" sz="1800" dirty="0"/>
                        </a:p>
                      </a:txBody>
                      <a:tcPr anchor="ctr"/>
                    </a:tc>
                    <a:extLst>
                      <a:ext uri="{0D108BD9-81ED-4DB2-BD59-A6C34878D82A}">
                        <a16:rowId xmlns:a16="http://schemas.microsoft.com/office/drawing/2014/main" val="2353789475"/>
                      </a:ext>
                    </a:extLst>
                  </a:tr>
                  <a:tr h="2305431">
                    <a:tc>
                      <a:txBody>
                        <a:bodyPr/>
                        <a:lstStyle/>
                        <a:p>
                          <a:pPr algn="ctr"/>
                          <a:r>
                            <a:rPr lang="it-IT" sz="1800" dirty="0"/>
                            <a:t>8</a:t>
                          </a:r>
                        </a:p>
                      </a:txBody>
                      <a:tcPr anchor="ctr"/>
                    </a:tc>
                    <a:tc>
                      <a:txBody>
                        <a:bodyPr/>
                        <a:lstStyle/>
                        <a:p>
                          <a:pPr algn="ctr"/>
                          <a:r>
                            <a:rPr lang="it-IT" sz="1800" dirty="0"/>
                            <a:t>PPG_IPA</a:t>
                          </a:r>
                        </a:p>
                      </a:txBody>
                      <a:tcPr anchor="ctr"/>
                    </a:tc>
                    <a:tc>
                      <a:txBody>
                        <a:bodyPr/>
                        <a:lstStyle/>
                        <a:p>
                          <a:pPr algn="ctr"/>
                          <a:r>
                            <a:rPr lang="it-IT" sz="1800" dirty="0" err="1"/>
                            <a:t>Inflection</a:t>
                          </a:r>
                          <a:r>
                            <a:rPr lang="it-IT" sz="1800" dirty="0"/>
                            <a:t> point area</a:t>
                          </a:r>
                        </a:p>
                      </a:txBody>
                      <a:tcPr anchor="ctr"/>
                    </a:tc>
                    <a:tc>
                      <a:txBody>
                        <a:bodyPr/>
                        <a:lstStyle/>
                        <a:p>
                          <a:endParaRPr lang="it-IT"/>
                        </a:p>
                      </a:txBody>
                      <a:tcPr anchor="ctr">
                        <a:blipFill>
                          <a:blip r:embed="rId2"/>
                          <a:stretch>
                            <a:fillRect l="-67054" t="-36412" r="-64" b="-144855"/>
                          </a:stretch>
                        </a:blipFill>
                      </a:tcPr>
                    </a:tc>
                    <a:extLst>
                      <a:ext uri="{0D108BD9-81ED-4DB2-BD59-A6C34878D82A}">
                        <a16:rowId xmlns:a16="http://schemas.microsoft.com/office/drawing/2014/main" val="3154999695"/>
                      </a:ext>
                    </a:extLst>
                  </a:tr>
                  <a:tr h="835428">
                    <a:tc>
                      <a:txBody>
                        <a:bodyPr/>
                        <a:lstStyle/>
                        <a:p>
                          <a:pPr algn="ctr"/>
                          <a:r>
                            <a:rPr lang="it-IT" sz="1800" dirty="0"/>
                            <a:t>9</a:t>
                          </a:r>
                        </a:p>
                      </a:txBody>
                      <a:tcPr anchor="ctr"/>
                    </a:tc>
                    <a:tc>
                      <a:txBody>
                        <a:bodyPr/>
                        <a:lstStyle/>
                        <a:p>
                          <a:pPr algn="ctr"/>
                          <a:r>
                            <a:rPr lang="it-IT" sz="1800" dirty="0"/>
                            <a:t>PPG_T1_TPP</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PPG_T1 and PPG_TPP</a:t>
                          </a:r>
                        </a:p>
                      </a:txBody>
                      <a:tcPr anchor="ctr"/>
                    </a:tc>
                    <a:extLst>
                      <a:ext uri="{0D108BD9-81ED-4DB2-BD59-A6C34878D82A}">
                        <a16:rowId xmlns:a16="http://schemas.microsoft.com/office/drawing/2014/main" val="2133527693"/>
                      </a:ext>
                    </a:extLst>
                  </a:tr>
                  <a:tr h="835428">
                    <a:tc>
                      <a:txBody>
                        <a:bodyPr/>
                        <a:lstStyle/>
                        <a:p>
                          <a:pPr algn="ctr"/>
                          <a:r>
                            <a:rPr lang="it-IT" sz="1800" dirty="0"/>
                            <a:t>10</a:t>
                          </a:r>
                        </a:p>
                      </a:txBody>
                      <a:tcPr anchor="ctr"/>
                    </a:tc>
                    <a:tc>
                      <a:txBody>
                        <a:bodyPr/>
                        <a:lstStyle/>
                        <a:p>
                          <a:pPr algn="ctr"/>
                          <a:r>
                            <a:rPr lang="it-IT" sz="1800" dirty="0"/>
                            <a:t>PPG_T2_TPP</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PPG_T2 and PPG_TPP</a:t>
                          </a:r>
                        </a:p>
                      </a:txBody>
                      <a:tcPr anchor="ctr"/>
                    </a:tc>
                    <a:extLst>
                      <a:ext uri="{0D108BD9-81ED-4DB2-BD59-A6C34878D82A}">
                        <a16:rowId xmlns:a16="http://schemas.microsoft.com/office/drawing/2014/main" val="3832148808"/>
                      </a:ext>
                    </a:extLst>
                  </a:tr>
                  <a:tr h="835428">
                    <a:tc>
                      <a:txBody>
                        <a:bodyPr/>
                        <a:lstStyle/>
                        <a:p>
                          <a:pPr algn="ctr"/>
                          <a:r>
                            <a:rPr lang="it-IT" sz="1800" dirty="0"/>
                            <a:t>11</a:t>
                          </a:r>
                        </a:p>
                      </a:txBody>
                      <a:tcPr anchor="ctr"/>
                    </a:tc>
                    <a:tc>
                      <a:txBody>
                        <a:bodyPr/>
                        <a:lstStyle/>
                        <a:p>
                          <a:pPr algn="ctr"/>
                          <a:r>
                            <a:rPr lang="it-IT" sz="1800" dirty="0"/>
                            <a:t>PPG_T3_TPP</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PPG_T3 and PPG_TPP</a:t>
                          </a:r>
                        </a:p>
                      </a:txBody>
                      <a:tcPr anchor="ctr"/>
                    </a:tc>
                    <a:extLst>
                      <a:ext uri="{0D108BD9-81ED-4DB2-BD59-A6C34878D82A}">
                        <a16:rowId xmlns:a16="http://schemas.microsoft.com/office/drawing/2014/main" val="907999115"/>
                      </a:ext>
                    </a:extLst>
                  </a:tr>
                  <a:tr h="835428">
                    <a:tc>
                      <a:txBody>
                        <a:bodyPr/>
                        <a:lstStyle/>
                        <a:p>
                          <a:pPr algn="ctr"/>
                          <a:r>
                            <a:rPr lang="it-IT" sz="1800" dirty="0"/>
                            <a:t>12</a:t>
                          </a:r>
                        </a:p>
                      </a:txBody>
                      <a:tcPr anchor="ctr"/>
                    </a:tc>
                    <a:tc>
                      <a:txBody>
                        <a:bodyPr/>
                        <a:lstStyle/>
                        <a:p>
                          <a:pPr algn="ctr"/>
                          <a:r>
                            <a:rPr lang="it-IT" sz="1800" dirty="0"/>
                            <a:t>PPG_DT_TPP</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PPG_DT and PPG_TPP</a:t>
                          </a:r>
                        </a:p>
                      </a:txBody>
                      <a:tcPr anchor="ctr"/>
                    </a:tc>
                    <a:extLst>
                      <a:ext uri="{0D108BD9-81ED-4DB2-BD59-A6C34878D82A}">
                        <a16:rowId xmlns:a16="http://schemas.microsoft.com/office/drawing/2014/main" val="2284186581"/>
                      </a:ext>
                    </a:extLst>
                  </a:tr>
                </a:tbl>
              </a:graphicData>
            </a:graphic>
          </p:graphicFrame>
        </mc:Fallback>
      </mc:AlternateContent>
    </p:spTree>
    <p:extLst>
      <p:ext uri="{BB962C8B-B14F-4D97-AF65-F5344CB8AC3E}">
        <p14:creationId xmlns:p14="http://schemas.microsoft.com/office/powerpoint/2010/main" val="4328038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9F22697-31BD-12C2-E204-4B7F234F957E}"/>
              </a:ext>
            </a:extLst>
          </p:cNvPr>
          <p:cNvSpPr>
            <a:spLocks noGrp="1"/>
          </p:cNvSpPr>
          <p:nvPr>
            <p:ph type="sldNum" sz="quarter" idx="12"/>
          </p:nvPr>
        </p:nvSpPr>
        <p:spPr/>
        <p:txBody>
          <a:bodyPr/>
          <a:lstStyle/>
          <a:p>
            <a:fld id="{B6F15528-21DE-4FAA-801E-634DDDAF4B2B}" type="slidenum">
              <a:rPr lang="en-US" smtClean="0"/>
              <a:pPr/>
              <a:t>39</a:t>
            </a:fld>
            <a:endParaRPr lang="en-US" dirty="0"/>
          </a:p>
        </p:txBody>
      </p:sp>
      <p:sp>
        <p:nvSpPr>
          <p:cNvPr id="3" name="Segnaposto testo 2">
            <a:extLst>
              <a:ext uri="{FF2B5EF4-FFF2-40B4-BE49-F238E27FC236}">
                <a16:creationId xmlns:a16="http://schemas.microsoft.com/office/drawing/2014/main" id="{A35ADF78-7DD4-810F-F88B-4CB943DE1BA3}"/>
              </a:ext>
            </a:extLst>
          </p:cNvPr>
          <p:cNvSpPr>
            <a:spLocks noGrp="1"/>
          </p:cNvSpPr>
          <p:nvPr>
            <p:ph type="body" sz="quarter" idx="17"/>
          </p:nvPr>
        </p:nvSpPr>
        <p:spPr/>
        <p:txBody>
          <a:bodyPr>
            <a:noAutofit/>
          </a:bodyPr>
          <a:lstStyle/>
          <a:p>
            <a:r>
              <a:rPr lang="en-GB" noProof="0" dirty="0"/>
              <a:t>Feature analysis</a:t>
            </a:r>
          </a:p>
        </p:txBody>
      </p:sp>
      <p:sp>
        <p:nvSpPr>
          <p:cNvPr id="4" name="Segnaposto testo 3">
            <a:extLst>
              <a:ext uri="{FF2B5EF4-FFF2-40B4-BE49-F238E27FC236}">
                <a16:creationId xmlns:a16="http://schemas.microsoft.com/office/drawing/2014/main" id="{AC09F86A-72FD-8065-2476-55F6933C6B7B}"/>
              </a:ext>
            </a:extLst>
          </p:cNvPr>
          <p:cNvSpPr>
            <a:spLocks noGrp="1"/>
          </p:cNvSpPr>
          <p:nvPr>
            <p:ph type="body" sz="quarter" idx="18"/>
          </p:nvPr>
        </p:nvSpPr>
        <p:spPr/>
        <p:txBody>
          <a:bodyPr/>
          <a:lstStyle/>
          <a:p>
            <a:r>
              <a:rPr lang="en-GB" noProof="0" dirty="0"/>
              <a:t>4</a:t>
            </a:r>
          </a:p>
        </p:txBody>
      </p:sp>
      <p:sp>
        <p:nvSpPr>
          <p:cNvPr id="5" name="Segnaposto testo 4">
            <a:extLst>
              <a:ext uri="{FF2B5EF4-FFF2-40B4-BE49-F238E27FC236}">
                <a16:creationId xmlns:a16="http://schemas.microsoft.com/office/drawing/2014/main" id="{1B921611-26CB-440B-4DA1-83DAADC71E80}"/>
              </a:ext>
            </a:extLst>
          </p:cNvPr>
          <p:cNvSpPr>
            <a:spLocks noGrp="1"/>
          </p:cNvSpPr>
          <p:nvPr>
            <p:ph type="body" sz="quarter" idx="19"/>
          </p:nvPr>
        </p:nvSpPr>
        <p:spPr/>
        <p:txBody>
          <a:bodyPr/>
          <a:lstStyle/>
          <a:p>
            <a:r>
              <a:rPr lang="en-GB" noProof="0" dirty="0"/>
              <a:t>Features</a:t>
            </a:r>
          </a:p>
        </p:txBody>
      </p:sp>
      <p:graphicFrame>
        <p:nvGraphicFramePr>
          <p:cNvPr id="7" name="Tabella 6">
            <a:extLst>
              <a:ext uri="{FF2B5EF4-FFF2-40B4-BE49-F238E27FC236}">
                <a16:creationId xmlns:a16="http://schemas.microsoft.com/office/drawing/2014/main" id="{7F1D3E9D-64A9-4EF4-64F1-DB0DE4882051}"/>
              </a:ext>
            </a:extLst>
          </p:cNvPr>
          <p:cNvGraphicFramePr>
            <a:graphicFrameLocks noGrp="1"/>
          </p:cNvGraphicFramePr>
          <p:nvPr>
            <p:extLst>
              <p:ext uri="{D42A27DB-BD31-4B8C-83A1-F6EECF244321}">
                <p14:modId xmlns:p14="http://schemas.microsoft.com/office/powerpoint/2010/main" val="2471216486"/>
              </p:ext>
            </p:extLst>
          </p:nvPr>
        </p:nvGraphicFramePr>
        <p:xfrm>
          <a:off x="1054100" y="2416128"/>
          <a:ext cx="15786100" cy="6683424"/>
        </p:xfrm>
        <a:graphic>
          <a:graphicData uri="http://schemas.openxmlformats.org/drawingml/2006/table">
            <a:tbl>
              <a:tblPr firstRow="1" bandRow="1">
                <a:tableStyleId>{3B4B98B0-60AC-42C2-AFA5-B58CD77FA1E5}</a:tableStyleId>
              </a:tblPr>
              <a:tblGrid>
                <a:gridCol w="774700">
                  <a:extLst>
                    <a:ext uri="{9D8B030D-6E8A-4147-A177-3AD203B41FA5}">
                      <a16:colId xmlns:a16="http://schemas.microsoft.com/office/drawing/2014/main" val="2906892651"/>
                    </a:ext>
                  </a:extLst>
                </a:gridCol>
                <a:gridCol w="2209800">
                  <a:extLst>
                    <a:ext uri="{9D8B030D-6E8A-4147-A177-3AD203B41FA5}">
                      <a16:colId xmlns:a16="http://schemas.microsoft.com/office/drawing/2014/main" val="1137672633"/>
                    </a:ext>
                  </a:extLst>
                </a:gridCol>
                <a:gridCol w="3352800">
                  <a:extLst>
                    <a:ext uri="{9D8B030D-6E8A-4147-A177-3AD203B41FA5}">
                      <a16:colId xmlns:a16="http://schemas.microsoft.com/office/drawing/2014/main" val="1584618571"/>
                    </a:ext>
                  </a:extLst>
                </a:gridCol>
                <a:gridCol w="9448800">
                  <a:extLst>
                    <a:ext uri="{9D8B030D-6E8A-4147-A177-3AD203B41FA5}">
                      <a16:colId xmlns:a16="http://schemas.microsoft.com/office/drawing/2014/main" val="384062384"/>
                    </a:ext>
                  </a:extLst>
                </a:gridCol>
              </a:tblGrid>
              <a:tr h="835428">
                <a:tc>
                  <a:txBody>
                    <a:bodyPr/>
                    <a:lstStyle/>
                    <a:p>
                      <a:pPr algn="ctr"/>
                      <a:r>
                        <a:rPr lang="it-IT" sz="1800" dirty="0"/>
                        <a:t>#</a:t>
                      </a:r>
                    </a:p>
                  </a:txBody>
                  <a:tcPr anchor="ctr"/>
                </a:tc>
                <a:tc>
                  <a:txBody>
                    <a:bodyPr/>
                    <a:lstStyle/>
                    <a:p>
                      <a:pPr algn="ctr"/>
                      <a:r>
                        <a:rPr lang="it-IT" sz="1800" dirty="0" err="1"/>
                        <a:t>Codename</a:t>
                      </a:r>
                      <a:endParaRPr lang="it-IT" sz="1800" dirty="0"/>
                    </a:p>
                  </a:txBody>
                  <a:tcPr anchor="ctr"/>
                </a:tc>
                <a:tc>
                  <a:txBody>
                    <a:bodyPr/>
                    <a:lstStyle/>
                    <a:p>
                      <a:pPr algn="ctr"/>
                      <a:r>
                        <a:rPr lang="it-IT" sz="1800" dirty="0"/>
                        <a:t>Name</a:t>
                      </a:r>
                    </a:p>
                  </a:txBody>
                  <a:tcPr anchor="ctr"/>
                </a:tc>
                <a:tc>
                  <a:txBody>
                    <a:bodyPr/>
                    <a:lstStyle/>
                    <a:p>
                      <a:pPr algn="ctr"/>
                      <a:r>
                        <a:rPr lang="it-IT" sz="1800" dirty="0" err="1"/>
                        <a:t>Description</a:t>
                      </a:r>
                      <a:endParaRPr lang="it-IT" sz="1800" dirty="0"/>
                    </a:p>
                  </a:txBody>
                  <a:tcPr anchor="ctr"/>
                </a:tc>
                <a:extLst>
                  <a:ext uri="{0D108BD9-81ED-4DB2-BD59-A6C34878D82A}">
                    <a16:rowId xmlns:a16="http://schemas.microsoft.com/office/drawing/2014/main" val="2353789475"/>
                  </a:ext>
                </a:extLst>
              </a:tr>
              <a:tr h="835428">
                <a:tc>
                  <a:txBody>
                    <a:bodyPr/>
                    <a:lstStyle/>
                    <a:p>
                      <a:pPr algn="ctr"/>
                      <a:r>
                        <a:rPr lang="it-IT" sz="1800" dirty="0"/>
                        <a:t>13</a:t>
                      </a:r>
                    </a:p>
                  </a:txBody>
                  <a:tcPr anchor="ctr"/>
                </a:tc>
                <a:tc>
                  <a:txBody>
                    <a:bodyPr/>
                    <a:lstStyle/>
                    <a:p>
                      <a:pPr algn="ctr"/>
                      <a:r>
                        <a:rPr lang="it-IT" sz="1800" dirty="0"/>
                        <a:t>PPG_W25</a:t>
                      </a:r>
                    </a:p>
                  </a:txBody>
                  <a:tcPr anchor="ctr"/>
                </a:tc>
                <a:tc>
                  <a:txBody>
                    <a:bodyPr/>
                    <a:lstStyle/>
                    <a:p>
                      <a:pPr algn="ctr"/>
                      <a:r>
                        <a:rPr lang="it-IT" sz="1800" dirty="0" err="1"/>
                        <a:t>Pulse</a:t>
                      </a:r>
                      <a:r>
                        <a:rPr lang="it-IT" sz="1800" dirty="0"/>
                        <a:t> </a:t>
                      </a:r>
                      <a:r>
                        <a:rPr lang="it-IT" sz="1800" dirty="0" err="1"/>
                        <a:t>width</a:t>
                      </a:r>
                      <a:r>
                        <a:rPr lang="it-IT" sz="1800" dirty="0"/>
                        <a:t> </a:t>
                      </a:r>
                      <a:r>
                        <a:rPr lang="it-IT" sz="1800" dirty="0" err="1"/>
                        <a:t>at</a:t>
                      </a:r>
                      <a:r>
                        <a:rPr lang="it-IT" sz="1800" dirty="0"/>
                        <a:t> 25%</a:t>
                      </a:r>
                    </a:p>
                  </a:txBody>
                  <a:tcPr anchor="ctr"/>
                </a:tc>
                <a:tc>
                  <a:txBody>
                    <a:bodyPr/>
                    <a:lstStyle/>
                    <a:p>
                      <a:pPr algn="ctr"/>
                      <a:r>
                        <a:rPr lang="it-IT" sz="1800" dirty="0" err="1"/>
                        <a:t>Pulse</a:t>
                      </a:r>
                      <a:r>
                        <a:rPr lang="it-IT" sz="1800" dirty="0"/>
                        <a:t> </a:t>
                      </a:r>
                      <a:r>
                        <a:rPr lang="it-IT" sz="1800" dirty="0" err="1"/>
                        <a:t>width</a:t>
                      </a:r>
                      <a:r>
                        <a:rPr lang="it-IT" sz="1800" dirty="0"/>
                        <a:t> (seconds) </a:t>
                      </a:r>
                      <a:r>
                        <a:rPr lang="it-IT" sz="1800" dirty="0" err="1"/>
                        <a:t>measured</a:t>
                      </a:r>
                      <a:r>
                        <a:rPr lang="it-IT" sz="1800" dirty="0"/>
                        <a:t> </a:t>
                      </a:r>
                      <a:r>
                        <a:rPr lang="it-IT" sz="1800" dirty="0" err="1"/>
                        <a:t>at</a:t>
                      </a:r>
                      <a:r>
                        <a:rPr lang="it-IT" sz="1800" dirty="0"/>
                        <a:t> 25% of maximum </a:t>
                      </a:r>
                      <a:r>
                        <a:rPr lang="it-IT" sz="1800" dirty="0" err="1"/>
                        <a:t>pulse’s</a:t>
                      </a:r>
                      <a:r>
                        <a:rPr lang="it-IT" sz="1800" dirty="0"/>
                        <a:t> </a:t>
                      </a:r>
                      <a:r>
                        <a:rPr lang="it-IT" sz="1800" dirty="0" err="1"/>
                        <a:t>amplitude</a:t>
                      </a:r>
                      <a:endParaRPr lang="it-IT" sz="1800" dirty="0"/>
                    </a:p>
                  </a:txBody>
                  <a:tcPr anchor="ctr"/>
                </a:tc>
                <a:extLst>
                  <a:ext uri="{0D108BD9-81ED-4DB2-BD59-A6C34878D82A}">
                    <a16:rowId xmlns:a16="http://schemas.microsoft.com/office/drawing/2014/main" val="3154999695"/>
                  </a:ext>
                </a:extLst>
              </a:tr>
              <a:tr h="835428">
                <a:tc>
                  <a:txBody>
                    <a:bodyPr/>
                    <a:lstStyle/>
                    <a:p>
                      <a:pPr algn="ctr"/>
                      <a:r>
                        <a:rPr lang="it-IT" sz="1800" dirty="0"/>
                        <a:t>14</a:t>
                      </a:r>
                    </a:p>
                  </a:txBody>
                  <a:tcPr anchor="ctr"/>
                </a:tc>
                <a:tc>
                  <a:txBody>
                    <a:bodyPr/>
                    <a:lstStyle/>
                    <a:p>
                      <a:pPr algn="ctr"/>
                      <a:r>
                        <a:rPr lang="it-IT" sz="1800" dirty="0"/>
                        <a:t>PPG_W50</a:t>
                      </a:r>
                    </a:p>
                  </a:txBody>
                  <a:tcPr anchor="ctr"/>
                </a:tc>
                <a:tc>
                  <a:txBody>
                    <a:bodyPr/>
                    <a:lstStyle/>
                    <a:p>
                      <a:pPr algn="ctr"/>
                      <a:r>
                        <a:rPr lang="it-IT" sz="1800" dirty="0" err="1"/>
                        <a:t>Pulse</a:t>
                      </a:r>
                      <a:r>
                        <a:rPr lang="it-IT" sz="1800" dirty="0"/>
                        <a:t> </a:t>
                      </a:r>
                      <a:r>
                        <a:rPr lang="it-IT" sz="1800" dirty="0" err="1"/>
                        <a:t>width</a:t>
                      </a:r>
                      <a:r>
                        <a:rPr lang="it-IT" sz="1800" dirty="0"/>
                        <a:t> </a:t>
                      </a:r>
                      <a:r>
                        <a:rPr lang="it-IT" sz="1800" dirty="0" err="1"/>
                        <a:t>at</a:t>
                      </a:r>
                      <a:r>
                        <a:rPr lang="it-IT" sz="1800" dirty="0"/>
                        <a:t> 50%</a:t>
                      </a:r>
                    </a:p>
                  </a:txBody>
                  <a:tcPr anchor="ctr"/>
                </a:tc>
                <a:tc>
                  <a:txBody>
                    <a:bodyPr/>
                    <a:lstStyle/>
                    <a:p>
                      <a:pPr algn="ctr"/>
                      <a:r>
                        <a:rPr lang="it-IT" sz="1800" dirty="0" err="1"/>
                        <a:t>Pulse</a:t>
                      </a:r>
                      <a:r>
                        <a:rPr lang="it-IT" sz="1800" dirty="0"/>
                        <a:t> </a:t>
                      </a:r>
                      <a:r>
                        <a:rPr lang="it-IT" sz="1800" dirty="0" err="1"/>
                        <a:t>width</a:t>
                      </a:r>
                      <a:r>
                        <a:rPr lang="it-IT" sz="1800" dirty="0"/>
                        <a:t> (seconds) </a:t>
                      </a:r>
                      <a:r>
                        <a:rPr lang="it-IT" sz="1800" dirty="0" err="1"/>
                        <a:t>measured</a:t>
                      </a:r>
                      <a:r>
                        <a:rPr lang="it-IT" sz="1800" dirty="0"/>
                        <a:t> </a:t>
                      </a:r>
                      <a:r>
                        <a:rPr lang="it-IT" sz="1800" dirty="0" err="1"/>
                        <a:t>at</a:t>
                      </a:r>
                      <a:r>
                        <a:rPr lang="it-IT" sz="1800" dirty="0"/>
                        <a:t> 50% of maximum </a:t>
                      </a:r>
                      <a:r>
                        <a:rPr lang="it-IT" sz="1800" dirty="0" err="1"/>
                        <a:t>pulse’s</a:t>
                      </a:r>
                      <a:r>
                        <a:rPr lang="it-IT" sz="1800" dirty="0"/>
                        <a:t> </a:t>
                      </a:r>
                      <a:r>
                        <a:rPr lang="it-IT" sz="1800" dirty="0" err="1"/>
                        <a:t>amplitude</a:t>
                      </a:r>
                      <a:endParaRPr lang="it-IT" sz="1800" dirty="0"/>
                    </a:p>
                  </a:txBody>
                  <a:tcPr anchor="ctr"/>
                </a:tc>
                <a:extLst>
                  <a:ext uri="{0D108BD9-81ED-4DB2-BD59-A6C34878D82A}">
                    <a16:rowId xmlns:a16="http://schemas.microsoft.com/office/drawing/2014/main" val="3403809252"/>
                  </a:ext>
                </a:extLst>
              </a:tr>
              <a:tr h="835428">
                <a:tc>
                  <a:txBody>
                    <a:bodyPr/>
                    <a:lstStyle/>
                    <a:p>
                      <a:pPr algn="ctr"/>
                      <a:r>
                        <a:rPr lang="it-IT" sz="1800" dirty="0"/>
                        <a:t>15</a:t>
                      </a:r>
                    </a:p>
                  </a:txBody>
                  <a:tcPr anchor="ctr"/>
                </a:tc>
                <a:tc>
                  <a:txBody>
                    <a:bodyPr/>
                    <a:lstStyle/>
                    <a:p>
                      <a:pPr algn="ctr"/>
                      <a:r>
                        <a:rPr lang="it-IT" sz="1800" dirty="0"/>
                        <a:t>PPG_W75</a:t>
                      </a:r>
                    </a:p>
                  </a:txBody>
                  <a:tcPr anchor="ctr"/>
                </a:tc>
                <a:tc>
                  <a:txBody>
                    <a:bodyPr/>
                    <a:lstStyle/>
                    <a:p>
                      <a:pPr algn="ctr"/>
                      <a:r>
                        <a:rPr lang="it-IT" sz="1800" dirty="0" err="1"/>
                        <a:t>Pulse</a:t>
                      </a:r>
                      <a:r>
                        <a:rPr lang="it-IT" sz="1800" dirty="0"/>
                        <a:t> </a:t>
                      </a:r>
                      <a:r>
                        <a:rPr lang="it-IT" sz="1800" dirty="0" err="1"/>
                        <a:t>width</a:t>
                      </a:r>
                      <a:r>
                        <a:rPr lang="it-IT" sz="1800" dirty="0"/>
                        <a:t> </a:t>
                      </a:r>
                      <a:r>
                        <a:rPr lang="it-IT" sz="1800" dirty="0" err="1"/>
                        <a:t>at</a:t>
                      </a:r>
                      <a:r>
                        <a:rPr lang="it-IT" sz="1800" dirty="0"/>
                        <a:t> 75%</a:t>
                      </a:r>
                    </a:p>
                  </a:txBody>
                  <a:tcPr anchor="ctr"/>
                </a:tc>
                <a:tc>
                  <a:txBody>
                    <a:bodyPr/>
                    <a:lstStyle/>
                    <a:p>
                      <a:pPr algn="ctr"/>
                      <a:r>
                        <a:rPr lang="it-IT" sz="1800" dirty="0" err="1"/>
                        <a:t>Pulse</a:t>
                      </a:r>
                      <a:r>
                        <a:rPr lang="it-IT" sz="1800" dirty="0"/>
                        <a:t> </a:t>
                      </a:r>
                      <a:r>
                        <a:rPr lang="it-IT" sz="1800" dirty="0" err="1"/>
                        <a:t>width</a:t>
                      </a:r>
                      <a:r>
                        <a:rPr lang="it-IT" sz="1800" dirty="0"/>
                        <a:t> (seconds) </a:t>
                      </a:r>
                      <a:r>
                        <a:rPr lang="it-IT" sz="1800" dirty="0" err="1"/>
                        <a:t>measured</a:t>
                      </a:r>
                      <a:r>
                        <a:rPr lang="it-IT" sz="1800" dirty="0"/>
                        <a:t> </a:t>
                      </a:r>
                      <a:r>
                        <a:rPr lang="it-IT" sz="1800" dirty="0" err="1"/>
                        <a:t>at</a:t>
                      </a:r>
                      <a:r>
                        <a:rPr lang="it-IT" sz="1800" dirty="0"/>
                        <a:t> 75% of maximum </a:t>
                      </a:r>
                      <a:r>
                        <a:rPr lang="it-IT" sz="1800" dirty="0" err="1"/>
                        <a:t>pulse’s</a:t>
                      </a:r>
                      <a:r>
                        <a:rPr lang="it-IT" sz="1800" dirty="0"/>
                        <a:t> </a:t>
                      </a:r>
                      <a:r>
                        <a:rPr lang="it-IT" sz="1800" dirty="0" err="1"/>
                        <a:t>amplitude</a:t>
                      </a:r>
                      <a:endParaRPr lang="it-IT" sz="1800" dirty="0"/>
                    </a:p>
                  </a:txBody>
                  <a:tcPr anchor="ctr"/>
                </a:tc>
                <a:extLst>
                  <a:ext uri="{0D108BD9-81ED-4DB2-BD59-A6C34878D82A}">
                    <a16:rowId xmlns:a16="http://schemas.microsoft.com/office/drawing/2014/main" val="2476684139"/>
                  </a:ext>
                </a:extLst>
              </a:tr>
              <a:tr h="835428">
                <a:tc>
                  <a:txBody>
                    <a:bodyPr/>
                    <a:lstStyle/>
                    <a:p>
                      <a:pPr algn="ctr"/>
                      <a:r>
                        <a:rPr lang="it-IT" sz="1800" dirty="0"/>
                        <a:t>16</a:t>
                      </a:r>
                    </a:p>
                  </a:txBody>
                  <a:tcPr anchor="ctr"/>
                </a:tc>
                <a:tc>
                  <a:txBody>
                    <a:bodyPr/>
                    <a:lstStyle/>
                    <a:p>
                      <a:pPr algn="ctr"/>
                      <a:r>
                        <a:rPr lang="it-IT" sz="1800" dirty="0"/>
                        <a:t>PPG_W25_T1</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PPG_W25 and PPG_T1</a:t>
                      </a:r>
                    </a:p>
                  </a:txBody>
                  <a:tcPr anchor="ctr"/>
                </a:tc>
                <a:extLst>
                  <a:ext uri="{0D108BD9-81ED-4DB2-BD59-A6C34878D82A}">
                    <a16:rowId xmlns:a16="http://schemas.microsoft.com/office/drawing/2014/main" val="4268042378"/>
                  </a:ext>
                </a:extLst>
              </a:tr>
              <a:tr h="835428">
                <a:tc>
                  <a:txBody>
                    <a:bodyPr/>
                    <a:lstStyle/>
                    <a:p>
                      <a:pPr algn="ctr"/>
                      <a:r>
                        <a:rPr lang="it-IT" sz="1800" dirty="0"/>
                        <a:t>17</a:t>
                      </a:r>
                    </a:p>
                  </a:txBody>
                  <a:tcPr anchor="ctr"/>
                </a:tc>
                <a:tc>
                  <a:txBody>
                    <a:bodyPr/>
                    <a:lstStyle/>
                    <a:p>
                      <a:pPr algn="ctr"/>
                      <a:r>
                        <a:rPr lang="it-IT" sz="1800" dirty="0"/>
                        <a:t>PPG_W25_T2</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PPG_W25 and PPG_T2</a:t>
                      </a:r>
                    </a:p>
                  </a:txBody>
                  <a:tcPr anchor="ctr"/>
                </a:tc>
                <a:extLst>
                  <a:ext uri="{0D108BD9-81ED-4DB2-BD59-A6C34878D82A}">
                    <a16:rowId xmlns:a16="http://schemas.microsoft.com/office/drawing/2014/main" val="440431705"/>
                  </a:ext>
                </a:extLst>
              </a:tr>
              <a:tr h="835428">
                <a:tc>
                  <a:txBody>
                    <a:bodyPr/>
                    <a:lstStyle/>
                    <a:p>
                      <a:pPr algn="ctr"/>
                      <a:r>
                        <a:rPr lang="it-IT" sz="1800" dirty="0"/>
                        <a:t>18</a:t>
                      </a:r>
                    </a:p>
                  </a:txBody>
                  <a:tcPr anchor="ctr"/>
                </a:tc>
                <a:tc>
                  <a:txBody>
                    <a:bodyPr/>
                    <a:lstStyle/>
                    <a:p>
                      <a:pPr algn="ctr"/>
                      <a:r>
                        <a:rPr lang="it-IT" sz="1800" dirty="0"/>
                        <a:t>PPG_W25_T3</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PPG_W25 and PPG_T3</a:t>
                      </a:r>
                    </a:p>
                  </a:txBody>
                  <a:tcPr anchor="ctr"/>
                </a:tc>
                <a:extLst>
                  <a:ext uri="{0D108BD9-81ED-4DB2-BD59-A6C34878D82A}">
                    <a16:rowId xmlns:a16="http://schemas.microsoft.com/office/drawing/2014/main" val="2744827661"/>
                  </a:ext>
                </a:extLst>
              </a:tr>
              <a:tr h="835428">
                <a:tc>
                  <a:txBody>
                    <a:bodyPr/>
                    <a:lstStyle/>
                    <a:p>
                      <a:pPr algn="ctr"/>
                      <a:r>
                        <a:rPr lang="it-IT" sz="1800" dirty="0"/>
                        <a:t>19</a:t>
                      </a:r>
                    </a:p>
                  </a:txBody>
                  <a:tcPr anchor="ctr"/>
                </a:tc>
                <a:tc>
                  <a:txBody>
                    <a:bodyPr/>
                    <a:lstStyle/>
                    <a:p>
                      <a:pPr algn="ctr"/>
                      <a:r>
                        <a:rPr lang="it-IT" sz="1800" dirty="0"/>
                        <a:t>PPG_W25_DT</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PPG_W25 and PPG_DT</a:t>
                      </a:r>
                    </a:p>
                  </a:txBody>
                  <a:tcPr anchor="ctr"/>
                </a:tc>
                <a:extLst>
                  <a:ext uri="{0D108BD9-81ED-4DB2-BD59-A6C34878D82A}">
                    <a16:rowId xmlns:a16="http://schemas.microsoft.com/office/drawing/2014/main" val="283430386"/>
                  </a:ext>
                </a:extLst>
              </a:tr>
            </a:tbl>
          </a:graphicData>
        </a:graphic>
      </p:graphicFrame>
    </p:spTree>
    <p:extLst>
      <p:ext uri="{BB962C8B-B14F-4D97-AF65-F5344CB8AC3E}">
        <p14:creationId xmlns:p14="http://schemas.microsoft.com/office/powerpoint/2010/main" val="2136248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F74FD19-6A4E-1E75-3753-1864C86E5D6E}"/>
              </a:ext>
            </a:extLst>
          </p:cNvPr>
          <p:cNvSpPr>
            <a:spLocks noGrp="1"/>
          </p:cNvSpPr>
          <p:nvPr>
            <p:ph type="sldNum" sz="quarter" idx="12"/>
          </p:nvPr>
        </p:nvSpPr>
        <p:spPr/>
        <p:txBody>
          <a:bodyPr/>
          <a:lstStyle/>
          <a:p>
            <a:fld id="{B6F15528-21DE-4FAA-801E-634DDDAF4B2B}" type="slidenum">
              <a:rPr lang="en-US" smtClean="0"/>
              <a:pPr/>
              <a:t>4</a:t>
            </a:fld>
            <a:endParaRPr lang="en-US" dirty="0"/>
          </a:p>
        </p:txBody>
      </p:sp>
      <p:sp>
        <p:nvSpPr>
          <p:cNvPr id="7" name="Segnaposto testo 6">
            <a:extLst>
              <a:ext uri="{FF2B5EF4-FFF2-40B4-BE49-F238E27FC236}">
                <a16:creationId xmlns:a16="http://schemas.microsoft.com/office/drawing/2014/main" id="{D4CD7C88-49FE-2C10-9E65-11A3798F3D6B}"/>
              </a:ext>
            </a:extLst>
          </p:cNvPr>
          <p:cNvSpPr>
            <a:spLocks noGrp="1"/>
          </p:cNvSpPr>
          <p:nvPr>
            <p:ph type="body" sz="quarter" idx="19"/>
          </p:nvPr>
        </p:nvSpPr>
        <p:spPr/>
        <p:txBody>
          <a:bodyPr/>
          <a:lstStyle/>
          <a:p>
            <a:r>
              <a:rPr lang="en-GB" noProof="0" dirty="0"/>
              <a:t>The ABP signal (</a:t>
            </a:r>
            <a:r>
              <a:rPr lang="en-GB" i="1" noProof="0" dirty="0"/>
              <a:t>Arterial Blood Pressure</a:t>
            </a:r>
            <a:r>
              <a:rPr lang="en-GB" noProof="0" dirty="0"/>
              <a:t>)</a:t>
            </a:r>
          </a:p>
        </p:txBody>
      </p:sp>
      <p:sp>
        <p:nvSpPr>
          <p:cNvPr id="8" name="Segnaposto contenuto 7">
            <a:extLst>
              <a:ext uri="{FF2B5EF4-FFF2-40B4-BE49-F238E27FC236}">
                <a16:creationId xmlns:a16="http://schemas.microsoft.com/office/drawing/2014/main" id="{7C5BAFB7-9AEB-767B-0E9B-5E6CF8456720}"/>
              </a:ext>
            </a:extLst>
          </p:cNvPr>
          <p:cNvSpPr>
            <a:spLocks noGrp="1"/>
          </p:cNvSpPr>
          <p:nvPr>
            <p:ph sz="quarter" idx="20"/>
          </p:nvPr>
        </p:nvSpPr>
        <p:spPr>
          <a:xfrm>
            <a:off x="1054100" y="2552700"/>
            <a:ext cx="7404100" cy="6705600"/>
          </a:xfrm>
        </p:spPr>
        <p:txBody>
          <a:bodyPr/>
          <a:lstStyle/>
          <a:p>
            <a:pPr marL="342900" indent="-342900">
              <a:buFont typeface="Arial" panose="020B0604020202020204" pitchFamily="34" charset="0"/>
              <a:buChar char="•"/>
            </a:pPr>
            <a:r>
              <a:rPr lang="en-GB" noProof="0" dirty="0"/>
              <a:t>Measured with invasive techniques (pressure sensor installed inside artery)</a:t>
            </a:r>
          </a:p>
          <a:p>
            <a:pPr marL="0" indent="0">
              <a:buNone/>
            </a:pPr>
            <a:endParaRPr lang="en-GB" noProof="0" dirty="0"/>
          </a:p>
          <a:p>
            <a:pPr marL="342900" indent="-342900">
              <a:buFont typeface="Arial" panose="020B0604020202020204" pitchFamily="34" charset="0"/>
              <a:buChar char="•"/>
            </a:pPr>
            <a:r>
              <a:rPr lang="en-GB" noProof="0" dirty="0"/>
              <a:t>Peaks are </a:t>
            </a:r>
            <a:r>
              <a:rPr lang="en-GB" i="1" noProof="0" dirty="0"/>
              <a:t>systolic</a:t>
            </a:r>
            <a:r>
              <a:rPr lang="en-GB" noProof="0" dirty="0"/>
              <a:t> BP values, valleys are </a:t>
            </a:r>
            <a:r>
              <a:rPr lang="en-GB" i="1" noProof="0" dirty="0"/>
              <a:t>diastolic</a:t>
            </a:r>
            <a:r>
              <a:rPr lang="en-GB" noProof="0" dirty="0"/>
              <a:t> BP values</a:t>
            </a:r>
          </a:p>
          <a:p>
            <a:pPr marL="0" indent="0">
              <a:buNone/>
            </a:pPr>
            <a:endParaRPr lang="en-GB" noProof="0" dirty="0"/>
          </a:p>
          <a:p>
            <a:pPr marL="342900" indent="-342900">
              <a:buFont typeface="Arial" panose="020B0604020202020204" pitchFamily="34" charset="0"/>
              <a:buChar char="•"/>
            </a:pPr>
            <a:r>
              <a:rPr lang="en-GB" noProof="0" dirty="0"/>
              <a:t>SBP and DBP are the </a:t>
            </a:r>
            <a:r>
              <a:rPr lang="en-GB" i="1" noProof="0" dirty="0"/>
              <a:t>ground truth</a:t>
            </a:r>
            <a:r>
              <a:rPr lang="en-GB" noProof="0" dirty="0"/>
              <a:t> values</a:t>
            </a:r>
          </a:p>
          <a:p>
            <a:endParaRPr lang="en-GB" noProof="0" dirty="0"/>
          </a:p>
        </p:txBody>
      </p:sp>
      <p:sp>
        <p:nvSpPr>
          <p:cNvPr id="5" name="Segnaposto testo 4">
            <a:extLst>
              <a:ext uri="{FF2B5EF4-FFF2-40B4-BE49-F238E27FC236}">
                <a16:creationId xmlns:a16="http://schemas.microsoft.com/office/drawing/2014/main" id="{2370006B-CB40-5E8E-6D6F-58AE23CDA62F}"/>
              </a:ext>
            </a:extLst>
          </p:cNvPr>
          <p:cNvSpPr>
            <a:spLocks noGrp="1"/>
          </p:cNvSpPr>
          <p:nvPr>
            <p:ph type="body" sz="quarter" idx="17"/>
          </p:nvPr>
        </p:nvSpPr>
        <p:spPr>
          <a:xfrm>
            <a:off x="1054100" y="198944"/>
            <a:ext cx="15863888" cy="530225"/>
          </a:xfrm>
        </p:spPr>
        <p:txBody>
          <a:bodyPr/>
          <a:lstStyle/>
          <a:p>
            <a:r>
              <a:rPr lang="en-GB" noProof="0" dirty="0"/>
              <a:t>Context introduction</a:t>
            </a:r>
          </a:p>
        </p:txBody>
      </p:sp>
      <p:sp>
        <p:nvSpPr>
          <p:cNvPr id="6" name="Segnaposto testo 5">
            <a:extLst>
              <a:ext uri="{FF2B5EF4-FFF2-40B4-BE49-F238E27FC236}">
                <a16:creationId xmlns:a16="http://schemas.microsoft.com/office/drawing/2014/main" id="{C0F93651-1D6D-69EE-BC7F-0514AB605167}"/>
              </a:ext>
            </a:extLst>
          </p:cNvPr>
          <p:cNvSpPr>
            <a:spLocks noGrp="1"/>
          </p:cNvSpPr>
          <p:nvPr>
            <p:ph type="body" sz="quarter" idx="18"/>
          </p:nvPr>
        </p:nvSpPr>
        <p:spPr/>
        <p:txBody>
          <a:bodyPr/>
          <a:lstStyle/>
          <a:p>
            <a:r>
              <a:rPr lang="en-GB" noProof="0" dirty="0"/>
              <a:t>1</a:t>
            </a:r>
          </a:p>
        </p:txBody>
      </p:sp>
      <p:pic>
        <p:nvPicPr>
          <p:cNvPr id="10" name="Segnaposto contenuto 5">
            <a:extLst>
              <a:ext uri="{FF2B5EF4-FFF2-40B4-BE49-F238E27FC236}">
                <a16:creationId xmlns:a16="http://schemas.microsoft.com/office/drawing/2014/main" id="{8C9D3EA0-C1C6-E6BC-3632-83DF4F77565F}"/>
              </a:ext>
            </a:extLst>
          </p:cNvPr>
          <p:cNvPicPr>
            <a:picLocks noChangeAspect="1"/>
          </p:cNvPicPr>
          <p:nvPr/>
        </p:nvPicPr>
        <p:blipFill>
          <a:blip r:embed="rId2"/>
          <a:srcRect/>
          <a:stretch/>
        </p:blipFill>
        <p:spPr>
          <a:xfrm>
            <a:off x="9047593" y="3209607"/>
            <a:ext cx="8186307" cy="4502467"/>
          </a:xfrm>
          <a:prstGeom prst="rect">
            <a:avLst/>
          </a:prstGeom>
          <a:noFill/>
        </p:spPr>
      </p:pic>
    </p:spTree>
    <p:extLst>
      <p:ext uri="{BB962C8B-B14F-4D97-AF65-F5344CB8AC3E}">
        <p14:creationId xmlns:p14="http://schemas.microsoft.com/office/powerpoint/2010/main" val="30288861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9F22697-31BD-12C2-E204-4B7F234F957E}"/>
              </a:ext>
            </a:extLst>
          </p:cNvPr>
          <p:cNvSpPr>
            <a:spLocks noGrp="1"/>
          </p:cNvSpPr>
          <p:nvPr>
            <p:ph type="sldNum" sz="quarter" idx="12"/>
          </p:nvPr>
        </p:nvSpPr>
        <p:spPr/>
        <p:txBody>
          <a:bodyPr/>
          <a:lstStyle/>
          <a:p>
            <a:fld id="{B6F15528-21DE-4FAA-801E-634DDDAF4B2B}" type="slidenum">
              <a:rPr lang="en-US" smtClean="0"/>
              <a:pPr/>
              <a:t>40</a:t>
            </a:fld>
            <a:endParaRPr lang="en-US" dirty="0"/>
          </a:p>
        </p:txBody>
      </p:sp>
      <p:sp>
        <p:nvSpPr>
          <p:cNvPr id="3" name="Segnaposto testo 2">
            <a:extLst>
              <a:ext uri="{FF2B5EF4-FFF2-40B4-BE49-F238E27FC236}">
                <a16:creationId xmlns:a16="http://schemas.microsoft.com/office/drawing/2014/main" id="{A35ADF78-7DD4-810F-F88B-4CB943DE1BA3}"/>
              </a:ext>
            </a:extLst>
          </p:cNvPr>
          <p:cNvSpPr>
            <a:spLocks noGrp="1"/>
          </p:cNvSpPr>
          <p:nvPr>
            <p:ph type="body" sz="quarter" idx="17"/>
          </p:nvPr>
        </p:nvSpPr>
        <p:spPr/>
        <p:txBody>
          <a:bodyPr>
            <a:noAutofit/>
          </a:bodyPr>
          <a:lstStyle/>
          <a:p>
            <a:r>
              <a:rPr lang="en-GB" noProof="0" dirty="0"/>
              <a:t>Feature analysis</a:t>
            </a:r>
          </a:p>
        </p:txBody>
      </p:sp>
      <p:sp>
        <p:nvSpPr>
          <p:cNvPr id="4" name="Segnaposto testo 3">
            <a:extLst>
              <a:ext uri="{FF2B5EF4-FFF2-40B4-BE49-F238E27FC236}">
                <a16:creationId xmlns:a16="http://schemas.microsoft.com/office/drawing/2014/main" id="{AC09F86A-72FD-8065-2476-55F6933C6B7B}"/>
              </a:ext>
            </a:extLst>
          </p:cNvPr>
          <p:cNvSpPr>
            <a:spLocks noGrp="1"/>
          </p:cNvSpPr>
          <p:nvPr>
            <p:ph type="body" sz="quarter" idx="18"/>
          </p:nvPr>
        </p:nvSpPr>
        <p:spPr/>
        <p:txBody>
          <a:bodyPr/>
          <a:lstStyle/>
          <a:p>
            <a:r>
              <a:rPr lang="en-GB" noProof="0" dirty="0"/>
              <a:t>4</a:t>
            </a:r>
          </a:p>
        </p:txBody>
      </p:sp>
      <p:sp>
        <p:nvSpPr>
          <p:cNvPr id="5" name="Segnaposto testo 4">
            <a:extLst>
              <a:ext uri="{FF2B5EF4-FFF2-40B4-BE49-F238E27FC236}">
                <a16:creationId xmlns:a16="http://schemas.microsoft.com/office/drawing/2014/main" id="{1B921611-26CB-440B-4DA1-83DAADC71E80}"/>
              </a:ext>
            </a:extLst>
          </p:cNvPr>
          <p:cNvSpPr>
            <a:spLocks noGrp="1"/>
          </p:cNvSpPr>
          <p:nvPr>
            <p:ph type="body" sz="quarter" idx="19"/>
          </p:nvPr>
        </p:nvSpPr>
        <p:spPr/>
        <p:txBody>
          <a:bodyPr/>
          <a:lstStyle/>
          <a:p>
            <a:r>
              <a:rPr lang="en-GB" noProof="0" dirty="0"/>
              <a:t>Features</a:t>
            </a:r>
          </a:p>
        </p:txBody>
      </p:sp>
      <p:graphicFrame>
        <p:nvGraphicFramePr>
          <p:cNvPr id="7" name="Tabella 6">
            <a:extLst>
              <a:ext uri="{FF2B5EF4-FFF2-40B4-BE49-F238E27FC236}">
                <a16:creationId xmlns:a16="http://schemas.microsoft.com/office/drawing/2014/main" id="{7F1D3E9D-64A9-4EF4-64F1-DB0DE4882051}"/>
              </a:ext>
            </a:extLst>
          </p:cNvPr>
          <p:cNvGraphicFramePr>
            <a:graphicFrameLocks noGrp="1"/>
          </p:cNvGraphicFramePr>
          <p:nvPr>
            <p:extLst>
              <p:ext uri="{D42A27DB-BD31-4B8C-83A1-F6EECF244321}">
                <p14:modId xmlns:p14="http://schemas.microsoft.com/office/powerpoint/2010/main" val="4153944634"/>
              </p:ext>
            </p:extLst>
          </p:nvPr>
        </p:nvGraphicFramePr>
        <p:xfrm>
          <a:off x="1054100" y="2416128"/>
          <a:ext cx="15786100" cy="5847996"/>
        </p:xfrm>
        <a:graphic>
          <a:graphicData uri="http://schemas.openxmlformats.org/drawingml/2006/table">
            <a:tbl>
              <a:tblPr firstRow="1" bandRow="1">
                <a:tableStyleId>{3B4B98B0-60AC-42C2-AFA5-B58CD77FA1E5}</a:tableStyleId>
              </a:tblPr>
              <a:tblGrid>
                <a:gridCol w="774700">
                  <a:extLst>
                    <a:ext uri="{9D8B030D-6E8A-4147-A177-3AD203B41FA5}">
                      <a16:colId xmlns:a16="http://schemas.microsoft.com/office/drawing/2014/main" val="2906892651"/>
                    </a:ext>
                  </a:extLst>
                </a:gridCol>
                <a:gridCol w="2209800">
                  <a:extLst>
                    <a:ext uri="{9D8B030D-6E8A-4147-A177-3AD203B41FA5}">
                      <a16:colId xmlns:a16="http://schemas.microsoft.com/office/drawing/2014/main" val="1137672633"/>
                    </a:ext>
                  </a:extLst>
                </a:gridCol>
                <a:gridCol w="3352800">
                  <a:extLst>
                    <a:ext uri="{9D8B030D-6E8A-4147-A177-3AD203B41FA5}">
                      <a16:colId xmlns:a16="http://schemas.microsoft.com/office/drawing/2014/main" val="1584618571"/>
                    </a:ext>
                  </a:extLst>
                </a:gridCol>
                <a:gridCol w="9448800">
                  <a:extLst>
                    <a:ext uri="{9D8B030D-6E8A-4147-A177-3AD203B41FA5}">
                      <a16:colId xmlns:a16="http://schemas.microsoft.com/office/drawing/2014/main" val="384062384"/>
                    </a:ext>
                  </a:extLst>
                </a:gridCol>
              </a:tblGrid>
              <a:tr h="835428">
                <a:tc>
                  <a:txBody>
                    <a:bodyPr/>
                    <a:lstStyle/>
                    <a:p>
                      <a:pPr algn="ctr"/>
                      <a:r>
                        <a:rPr lang="it-IT" sz="1800" dirty="0"/>
                        <a:t>#</a:t>
                      </a:r>
                    </a:p>
                  </a:txBody>
                  <a:tcPr anchor="ctr"/>
                </a:tc>
                <a:tc>
                  <a:txBody>
                    <a:bodyPr/>
                    <a:lstStyle/>
                    <a:p>
                      <a:pPr algn="ctr"/>
                      <a:r>
                        <a:rPr lang="it-IT" sz="1800" dirty="0" err="1"/>
                        <a:t>Codename</a:t>
                      </a:r>
                      <a:endParaRPr lang="it-IT" sz="1800" dirty="0"/>
                    </a:p>
                  </a:txBody>
                  <a:tcPr anchor="ctr"/>
                </a:tc>
                <a:tc>
                  <a:txBody>
                    <a:bodyPr/>
                    <a:lstStyle/>
                    <a:p>
                      <a:pPr algn="ctr"/>
                      <a:r>
                        <a:rPr lang="it-IT" sz="1800" dirty="0"/>
                        <a:t>Name</a:t>
                      </a:r>
                    </a:p>
                  </a:txBody>
                  <a:tcPr anchor="ctr"/>
                </a:tc>
                <a:tc>
                  <a:txBody>
                    <a:bodyPr/>
                    <a:lstStyle/>
                    <a:p>
                      <a:pPr algn="ctr"/>
                      <a:r>
                        <a:rPr lang="it-IT" sz="1800" dirty="0" err="1"/>
                        <a:t>Description</a:t>
                      </a:r>
                      <a:endParaRPr lang="it-IT" sz="1800" dirty="0"/>
                    </a:p>
                  </a:txBody>
                  <a:tcPr anchor="ctr"/>
                </a:tc>
                <a:extLst>
                  <a:ext uri="{0D108BD9-81ED-4DB2-BD59-A6C34878D82A}">
                    <a16:rowId xmlns:a16="http://schemas.microsoft.com/office/drawing/2014/main" val="2353789475"/>
                  </a:ext>
                </a:extLst>
              </a:tr>
              <a:tr h="835428">
                <a:tc>
                  <a:txBody>
                    <a:bodyPr/>
                    <a:lstStyle/>
                    <a:p>
                      <a:pPr algn="ctr"/>
                      <a:r>
                        <a:rPr lang="it-IT" sz="1800" dirty="0"/>
                        <a:t>20</a:t>
                      </a:r>
                    </a:p>
                  </a:txBody>
                  <a:tcPr anchor="ctr"/>
                </a:tc>
                <a:tc>
                  <a:txBody>
                    <a:bodyPr/>
                    <a:lstStyle/>
                    <a:p>
                      <a:pPr algn="ctr"/>
                      <a:r>
                        <a:rPr lang="it-IT" sz="1800" dirty="0"/>
                        <a:t>PPG_W25_TPI</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PPG_W25 and PPG_TPI</a:t>
                      </a:r>
                    </a:p>
                  </a:txBody>
                  <a:tcPr anchor="ctr"/>
                </a:tc>
                <a:extLst>
                  <a:ext uri="{0D108BD9-81ED-4DB2-BD59-A6C34878D82A}">
                    <a16:rowId xmlns:a16="http://schemas.microsoft.com/office/drawing/2014/main" val="3154999695"/>
                  </a:ext>
                </a:extLst>
              </a:tr>
              <a:tr h="835428">
                <a:tc>
                  <a:txBody>
                    <a:bodyPr/>
                    <a:lstStyle/>
                    <a:p>
                      <a:pPr algn="ctr"/>
                      <a:r>
                        <a:rPr lang="it-IT" sz="1800" dirty="0"/>
                        <a:t>21</a:t>
                      </a:r>
                    </a:p>
                  </a:txBody>
                  <a:tcPr anchor="ctr"/>
                </a:tc>
                <a:tc>
                  <a:txBody>
                    <a:bodyPr/>
                    <a:lstStyle/>
                    <a:p>
                      <a:pPr algn="ctr"/>
                      <a:r>
                        <a:rPr lang="it-IT" sz="1800" dirty="0"/>
                        <a:t>PPG_W50_T1</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PPG_W50 and PPG_T1</a:t>
                      </a:r>
                    </a:p>
                  </a:txBody>
                  <a:tcPr anchor="ctr"/>
                </a:tc>
                <a:extLst>
                  <a:ext uri="{0D108BD9-81ED-4DB2-BD59-A6C34878D82A}">
                    <a16:rowId xmlns:a16="http://schemas.microsoft.com/office/drawing/2014/main" val="3403809252"/>
                  </a:ext>
                </a:extLst>
              </a:tr>
              <a:tr h="835428">
                <a:tc>
                  <a:txBody>
                    <a:bodyPr/>
                    <a:lstStyle/>
                    <a:p>
                      <a:pPr algn="ctr"/>
                      <a:r>
                        <a:rPr lang="it-IT" sz="1800" dirty="0"/>
                        <a:t>22</a:t>
                      </a:r>
                    </a:p>
                  </a:txBody>
                  <a:tcPr anchor="ctr"/>
                </a:tc>
                <a:tc>
                  <a:txBody>
                    <a:bodyPr/>
                    <a:lstStyle/>
                    <a:p>
                      <a:pPr algn="ctr"/>
                      <a:r>
                        <a:rPr lang="it-IT" sz="1800" dirty="0"/>
                        <a:t>PPG_W50_T2</a:t>
                      </a:r>
                    </a:p>
                  </a:txBody>
                  <a:tcPr anchor="ctr"/>
                </a:tc>
                <a:tc>
                  <a:txBody>
                    <a:bodyPr/>
                    <a:lstStyle/>
                    <a:p>
                      <a:pPr algn="ctr"/>
                      <a:endParaRPr lang="it-IT" sz="1800" dirty="0"/>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it-IT" sz="1800" dirty="0"/>
                        <a:t>Ratio </a:t>
                      </a:r>
                      <a:r>
                        <a:rPr lang="it-IT" sz="1800" dirty="0" err="1"/>
                        <a:t>between</a:t>
                      </a:r>
                      <a:r>
                        <a:rPr lang="it-IT" sz="1800" dirty="0"/>
                        <a:t> PPG_W50 and PPG_T2</a:t>
                      </a:r>
                    </a:p>
                  </a:txBody>
                  <a:tcPr anchor="ctr"/>
                </a:tc>
                <a:extLst>
                  <a:ext uri="{0D108BD9-81ED-4DB2-BD59-A6C34878D82A}">
                    <a16:rowId xmlns:a16="http://schemas.microsoft.com/office/drawing/2014/main" val="2476684139"/>
                  </a:ext>
                </a:extLst>
              </a:tr>
              <a:tr h="835428">
                <a:tc>
                  <a:txBody>
                    <a:bodyPr/>
                    <a:lstStyle/>
                    <a:p>
                      <a:pPr algn="ctr"/>
                      <a:r>
                        <a:rPr lang="it-IT" sz="1800" dirty="0"/>
                        <a:t>23</a:t>
                      </a:r>
                    </a:p>
                  </a:txBody>
                  <a:tcPr anchor="ctr"/>
                </a:tc>
                <a:tc>
                  <a:txBody>
                    <a:bodyPr/>
                    <a:lstStyle/>
                    <a:p>
                      <a:pPr algn="ctr"/>
                      <a:r>
                        <a:rPr lang="it-IT" sz="1800" dirty="0"/>
                        <a:t>PPG_W50_T3</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PPG_W50 and PPG_T3</a:t>
                      </a:r>
                    </a:p>
                  </a:txBody>
                  <a:tcPr anchor="ctr"/>
                </a:tc>
                <a:extLst>
                  <a:ext uri="{0D108BD9-81ED-4DB2-BD59-A6C34878D82A}">
                    <a16:rowId xmlns:a16="http://schemas.microsoft.com/office/drawing/2014/main" val="4268042378"/>
                  </a:ext>
                </a:extLst>
              </a:tr>
              <a:tr h="835428">
                <a:tc>
                  <a:txBody>
                    <a:bodyPr/>
                    <a:lstStyle/>
                    <a:p>
                      <a:pPr algn="ctr"/>
                      <a:r>
                        <a:rPr lang="it-IT" sz="1800" dirty="0"/>
                        <a:t>24</a:t>
                      </a:r>
                    </a:p>
                  </a:txBody>
                  <a:tcPr anchor="ctr"/>
                </a:tc>
                <a:tc>
                  <a:txBody>
                    <a:bodyPr/>
                    <a:lstStyle/>
                    <a:p>
                      <a:pPr algn="ctr"/>
                      <a:r>
                        <a:rPr lang="it-IT" sz="1800" dirty="0"/>
                        <a:t>PPG_W50_DT</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PPG_W50 and PPG_DT</a:t>
                      </a:r>
                    </a:p>
                  </a:txBody>
                  <a:tcPr anchor="ctr"/>
                </a:tc>
                <a:extLst>
                  <a:ext uri="{0D108BD9-81ED-4DB2-BD59-A6C34878D82A}">
                    <a16:rowId xmlns:a16="http://schemas.microsoft.com/office/drawing/2014/main" val="382355340"/>
                  </a:ext>
                </a:extLst>
              </a:tr>
              <a:tr h="835428">
                <a:tc>
                  <a:txBody>
                    <a:bodyPr/>
                    <a:lstStyle/>
                    <a:p>
                      <a:pPr algn="ctr"/>
                      <a:r>
                        <a:rPr lang="it-IT" sz="1800" dirty="0"/>
                        <a:t>25</a:t>
                      </a:r>
                    </a:p>
                  </a:txBody>
                  <a:tcPr anchor="ctr"/>
                </a:tc>
                <a:tc>
                  <a:txBody>
                    <a:bodyPr/>
                    <a:lstStyle/>
                    <a:p>
                      <a:pPr algn="ctr"/>
                      <a:r>
                        <a:rPr lang="it-IT" sz="1800" dirty="0"/>
                        <a:t>PPG_W50_TPI</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PPG_W50 and PPG_TPI</a:t>
                      </a:r>
                    </a:p>
                  </a:txBody>
                  <a:tcPr anchor="ctr"/>
                </a:tc>
                <a:extLst>
                  <a:ext uri="{0D108BD9-81ED-4DB2-BD59-A6C34878D82A}">
                    <a16:rowId xmlns:a16="http://schemas.microsoft.com/office/drawing/2014/main" val="1038477141"/>
                  </a:ext>
                </a:extLst>
              </a:tr>
            </a:tbl>
          </a:graphicData>
        </a:graphic>
      </p:graphicFrame>
    </p:spTree>
    <p:extLst>
      <p:ext uri="{BB962C8B-B14F-4D97-AF65-F5344CB8AC3E}">
        <p14:creationId xmlns:p14="http://schemas.microsoft.com/office/powerpoint/2010/main" val="259290325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09F22697-31BD-12C2-E204-4B7F234F957E}"/>
              </a:ext>
            </a:extLst>
          </p:cNvPr>
          <p:cNvSpPr>
            <a:spLocks noGrp="1"/>
          </p:cNvSpPr>
          <p:nvPr>
            <p:ph type="sldNum" sz="quarter" idx="12"/>
          </p:nvPr>
        </p:nvSpPr>
        <p:spPr/>
        <p:txBody>
          <a:bodyPr/>
          <a:lstStyle/>
          <a:p>
            <a:fld id="{B6F15528-21DE-4FAA-801E-634DDDAF4B2B}" type="slidenum">
              <a:rPr lang="en-US" smtClean="0"/>
              <a:pPr/>
              <a:t>41</a:t>
            </a:fld>
            <a:endParaRPr lang="en-US" dirty="0"/>
          </a:p>
        </p:txBody>
      </p:sp>
      <p:sp>
        <p:nvSpPr>
          <p:cNvPr id="3" name="Segnaposto testo 2">
            <a:extLst>
              <a:ext uri="{FF2B5EF4-FFF2-40B4-BE49-F238E27FC236}">
                <a16:creationId xmlns:a16="http://schemas.microsoft.com/office/drawing/2014/main" id="{A35ADF78-7DD4-810F-F88B-4CB943DE1BA3}"/>
              </a:ext>
            </a:extLst>
          </p:cNvPr>
          <p:cNvSpPr>
            <a:spLocks noGrp="1"/>
          </p:cNvSpPr>
          <p:nvPr>
            <p:ph type="body" sz="quarter" idx="17"/>
          </p:nvPr>
        </p:nvSpPr>
        <p:spPr/>
        <p:txBody>
          <a:bodyPr>
            <a:noAutofit/>
          </a:bodyPr>
          <a:lstStyle/>
          <a:p>
            <a:r>
              <a:rPr lang="en-GB" noProof="0" dirty="0"/>
              <a:t>Feature analysis</a:t>
            </a:r>
          </a:p>
        </p:txBody>
      </p:sp>
      <p:sp>
        <p:nvSpPr>
          <p:cNvPr id="4" name="Segnaposto testo 3">
            <a:extLst>
              <a:ext uri="{FF2B5EF4-FFF2-40B4-BE49-F238E27FC236}">
                <a16:creationId xmlns:a16="http://schemas.microsoft.com/office/drawing/2014/main" id="{AC09F86A-72FD-8065-2476-55F6933C6B7B}"/>
              </a:ext>
            </a:extLst>
          </p:cNvPr>
          <p:cNvSpPr>
            <a:spLocks noGrp="1"/>
          </p:cNvSpPr>
          <p:nvPr>
            <p:ph type="body" sz="quarter" idx="18"/>
          </p:nvPr>
        </p:nvSpPr>
        <p:spPr/>
        <p:txBody>
          <a:bodyPr/>
          <a:lstStyle/>
          <a:p>
            <a:r>
              <a:rPr lang="en-GB" noProof="0" dirty="0"/>
              <a:t>4</a:t>
            </a:r>
          </a:p>
        </p:txBody>
      </p:sp>
      <p:sp>
        <p:nvSpPr>
          <p:cNvPr id="5" name="Segnaposto testo 4">
            <a:extLst>
              <a:ext uri="{FF2B5EF4-FFF2-40B4-BE49-F238E27FC236}">
                <a16:creationId xmlns:a16="http://schemas.microsoft.com/office/drawing/2014/main" id="{1B921611-26CB-440B-4DA1-83DAADC71E80}"/>
              </a:ext>
            </a:extLst>
          </p:cNvPr>
          <p:cNvSpPr>
            <a:spLocks noGrp="1"/>
          </p:cNvSpPr>
          <p:nvPr>
            <p:ph type="body" sz="quarter" idx="19"/>
          </p:nvPr>
        </p:nvSpPr>
        <p:spPr/>
        <p:txBody>
          <a:bodyPr/>
          <a:lstStyle/>
          <a:p>
            <a:r>
              <a:rPr lang="en-GB" noProof="0" dirty="0"/>
              <a:t>Features</a:t>
            </a:r>
          </a:p>
        </p:txBody>
      </p:sp>
      <p:graphicFrame>
        <p:nvGraphicFramePr>
          <p:cNvPr id="7" name="Tabella 6">
            <a:extLst>
              <a:ext uri="{FF2B5EF4-FFF2-40B4-BE49-F238E27FC236}">
                <a16:creationId xmlns:a16="http://schemas.microsoft.com/office/drawing/2014/main" id="{7F1D3E9D-64A9-4EF4-64F1-DB0DE4882051}"/>
              </a:ext>
            </a:extLst>
          </p:cNvPr>
          <p:cNvGraphicFramePr>
            <a:graphicFrameLocks noGrp="1"/>
          </p:cNvGraphicFramePr>
          <p:nvPr>
            <p:extLst>
              <p:ext uri="{D42A27DB-BD31-4B8C-83A1-F6EECF244321}">
                <p14:modId xmlns:p14="http://schemas.microsoft.com/office/powerpoint/2010/main" val="3974821337"/>
              </p:ext>
            </p:extLst>
          </p:nvPr>
        </p:nvGraphicFramePr>
        <p:xfrm>
          <a:off x="1054100" y="2416128"/>
          <a:ext cx="15786100" cy="5012568"/>
        </p:xfrm>
        <a:graphic>
          <a:graphicData uri="http://schemas.openxmlformats.org/drawingml/2006/table">
            <a:tbl>
              <a:tblPr firstRow="1" bandRow="1">
                <a:tableStyleId>{3B4B98B0-60AC-42C2-AFA5-B58CD77FA1E5}</a:tableStyleId>
              </a:tblPr>
              <a:tblGrid>
                <a:gridCol w="774700">
                  <a:extLst>
                    <a:ext uri="{9D8B030D-6E8A-4147-A177-3AD203B41FA5}">
                      <a16:colId xmlns:a16="http://schemas.microsoft.com/office/drawing/2014/main" val="2906892651"/>
                    </a:ext>
                  </a:extLst>
                </a:gridCol>
                <a:gridCol w="2209800">
                  <a:extLst>
                    <a:ext uri="{9D8B030D-6E8A-4147-A177-3AD203B41FA5}">
                      <a16:colId xmlns:a16="http://schemas.microsoft.com/office/drawing/2014/main" val="1137672633"/>
                    </a:ext>
                  </a:extLst>
                </a:gridCol>
                <a:gridCol w="3352800">
                  <a:extLst>
                    <a:ext uri="{9D8B030D-6E8A-4147-A177-3AD203B41FA5}">
                      <a16:colId xmlns:a16="http://schemas.microsoft.com/office/drawing/2014/main" val="1584618571"/>
                    </a:ext>
                  </a:extLst>
                </a:gridCol>
                <a:gridCol w="9448800">
                  <a:extLst>
                    <a:ext uri="{9D8B030D-6E8A-4147-A177-3AD203B41FA5}">
                      <a16:colId xmlns:a16="http://schemas.microsoft.com/office/drawing/2014/main" val="384062384"/>
                    </a:ext>
                  </a:extLst>
                </a:gridCol>
              </a:tblGrid>
              <a:tr h="835428">
                <a:tc>
                  <a:txBody>
                    <a:bodyPr/>
                    <a:lstStyle/>
                    <a:p>
                      <a:pPr algn="ctr"/>
                      <a:r>
                        <a:rPr lang="it-IT" sz="1800" dirty="0"/>
                        <a:t>#</a:t>
                      </a:r>
                    </a:p>
                  </a:txBody>
                  <a:tcPr anchor="ctr"/>
                </a:tc>
                <a:tc>
                  <a:txBody>
                    <a:bodyPr/>
                    <a:lstStyle/>
                    <a:p>
                      <a:pPr algn="ctr"/>
                      <a:r>
                        <a:rPr lang="it-IT" sz="1800" dirty="0" err="1"/>
                        <a:t>Codename</a:t>
                      </a:r>
                      <a:endParaRPr lang="it-IT" sz="1800" dirty="0"/>
                    </a:p>
                  </a:txBody>
                  <a:tcPr anchor="ctr"/>
                </a:tc>
                <a:tc>
                  <a:txBody>
                    <a:bodyPr/>
                    <a:lstStyle/>
                    <a:p>
                      <a:pPr algn="ctr"/>
                      <a:r>
                        <a:rPr lang="it-IT" sz="1800" dirty="0"/>
                        <a:t>Name</a:t>
                      </a:r>
                    </a:p>
                  </a:txBody>
                  <a:tcPr anchor="ctr"/>
                </a:tc>
                <a:tc>
                  <a:txBody>
                    <a:bodyPr/>
                    <a:lstStyle/>
                    <a:p>
                      <a:pPr algn="ctr"/>
                      <a:r>
                        <a:rPr lang="it-IT" sz="1800" dirty="0" err="1"/>
                        <a:t>Description</a:t>
                      </a:r>
                      <a:endParaRPr lang="it-IT" sz="1800" dirty="0"/>
                    </a:p>
                  </a:txBody>
                  <a:tcPr anchor="ctr"/>
                </a:tc>
                <a:extLst>
                  <a:ext uri="{0D108BD9-81ED-4DB2-BD59-A6C34878D82A}">
                    <a16:rowId xmlns:a16="http://schemas.microsoft.com/office/drawing/2014/main" val="2353789475"/>
                  </a:ext>
                </a:extLst>
              </a:tr>
              <a:tr h="835428">
                <a:tc>
                  <a:txBody>
                    <a:bodyPr/>
                    <a:lstStyle/>
                    <a:p>
                      <a:pPr algn="ctr"/>
                      <a:r>
                        <a:rPr lang="it-IT" sz="1800" dirty="0"/>
                        <a:t>26</a:t>
                      </a:r>
                    </a:p>
                  </a:txBody>
                  <a:tcPr anchor="ctr"/>
                </a:tc>
                <a:tc>
                  <a:txBody>
                    <a:bodyPr/>
                    <a:lstStyle/>
                    <a:p>
                      <a:pPr algn="ctr"/>
                      <a:r>
                        <a:rPr lang="it-IT" sz="1800" dirty="0"/>
                        <a:t>PPG_W75_T1</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PPG_W75 and PPG_T1</a:t>
                      </a:r>
                    </a:p>
                  </a:txBody>
                  <a:tcPr anchor="ctr"/>
                </a:tc>
                <a:extLst>
                  <a:ext uri="{0D108BD9-81ED-4DB2-BD59-A6C34878D82A}">
                    <a16:rowId xmlns:a16="http://schemas.microsoft.com/office/drawing/2014/main" val="957731501"/>
                  </a:ext>
                </a:extLst>
              </a:tr>
              <a:tr h="835428">
                <a:tc>
                  <a:txBody>
                    <a:bodyPr/>
                    <a:lstStyle/>
                    <a:p>
                      <a:pPr algn="ctr"/>
                      <a:r>
                        <a:rPr lang="it-IT" sz="1800" dirty="0"/>
                        <a:t>27</a:t>
                      </a:r>
                    </a:p>
                  </a:txBody>
                  <a:tcPr anchor="ctr"/>
                </a:tc>
                <a:tc>
                  <a:txBody>
                    <a:bodyPr/>
                    <a:lstStyle/>
                    <a:p>
                      <a:pPr algn="ctr"/>
                      <a:r>
                        <a:rPr lang="it-IT" sz="1800" dirty="0"/>
                        <a:t>PPG_W75_T2</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PPG_W75 and PPG_T2</a:t>
                      </a:r>
                    </a:p>
                  </a:txBody>
                  <a:tcPr anchor="ctr"/>
                </a:tc>
                <a:extLst>
                  <a:ext uri="{0D108BD9-81ED-4DB2-BD59-A6C34878D82A}">
                    <a16:rowId xmlns:a16="http://schemas.microsoft.com/office/drawing/2014/main" val="3154999695"/>
                  </a:ext>
                </a:extLst>
              </a:tr>
              <a:tr h="835428">
                <a:tc>
                  <a:txBody>
                    <a:bodyPr/>
                    <a:lstStyle/>
                    <a:p>
                      <a:pPr algn="ctr"/>
                      <a:r>
                        <a:rPr lang="it-IT" sz="1800" dirty="0"/>
                        <a:t>28</a:t>
                      </a:r>
                    </a:p>
                  </a:txBody>
                  <a:tcPr anchor="ctr"/>
                </a:tc>
                <a:tc>
                  <a:txBody>
                    <a:bodyPr/>
                    <a:lstStyle/>
                    <a:p>
                      <a:pPr algn="ctr"/>
                      <a:r>
                        <a:rPr lang="it-IT" sz="1800" dirty="0"/>
                        <a:t>PPG_W75_T3</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PPG_W75 and PPG_T3</a:t>
                      </a:r>
                    </a:p>
                  </a:txBody>
                  <a:tcPr anchor="ctr"/>
                </a:tc>
                <a:extLst>
                  <a:ext uri="{0D108BD9-81ED-4DB2-BD59-A6C34878D82A}">
                    <a16:rowId xmlns:a16="http://schemas.microsoft.com/office/drawing/2014/main" val="3403809252"/>
                  </a:ext>
                </a:extLst>
              </a:tr>
              <a:tr h="835428">
                <a:tc>
                  <a:txBody>
                    <a:bodyPr/>
                    <a:lstStyle/>
                    <a:p>
                      <a:pPr algn="ctr"/>
                      <a:r>
                        <a:rPr lang="it-IT" sz="1800" dirty="0"/>
                        <a:t>29</a:t>
                      </a:r>
                    </a:p>
                  </a:txBody>
                  <a:tcPr anchor="ctr"/>
                </a:tc>
                <a:tc>
                  <a:txBody>
                    <a:bodyPr/>
                    <a:lstStyle/>
                    <a:p>
                      <a:pPr algn="ctr"/>
                      <a:r>
                        <a:rPr lang="it-IT" sz="1800" dirty="0"/>
                        <a:t>PPG_W75_DT</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PPG_W75 and PPG_DT</a:t>
                      </a:r>
                    </a:p>
                  </a:txBody>
                  <a:tcPr anchor="ctr"/>
                </a:tc>
                <a:extLst>
                  <a:ext uri="{0D108BD9-81ED-4DB2-BD59-A6C34878D82A}">
                    <a16:rowId xmlns:a16="http://schemas.microsoft.com/office/drawing/2014/main" val="2476684139"/>
                  </a:ext>
                </a:extLst>
              </a:tr>
              <a:tr h="835428">
                <a:tc>
                  <a:txBody>
                    <a:bodyPr/>
                    <a:lstStyle/>
                    <a:p>
                      <a:pPr algn="ctr"/>
                      <a:r>
                        <a:rPr lang="it-IT" sz="1800" dirty="0"/>
                        <a:t>30</a:t>
                      </a:r>
                    </a:p>
                  </a:txBody>
                  <a:tcPr anchor="ctr"/>
                </a:tc>
                <a:tc>
                  <a:txBody>
                    <a:bodyPr/>
                    <a:lstStyle/>
                    <a:p>
                      <a:pPr algn="ctr"/>
                      <a:r>
                        <a:rPr lang="it-IT" sz="1800" dirty="0"/>
                        <a:t>PPG_W75_TPI</a:t>
                      </a:r>
                    </a:p>
                  </a:txBody>
                  <a:tcPr anchor="ctr"/>
                </a:tc>
                <a:tc>
                  <a:txBody>
                    <a:bodyPr/>
                    <a:lstStyle/>
                    <a:p>
                      <a:pPr algn="ctr"/>
                      <a:endParaRPr lang="it-IT" sz="1800" dirty="0"/>
                    </a:p>
                  </a:txBody>
                  <a:tcPr anchor="ctr"/>
                </a:tc>
                <a:tc>
                  <a:txBody>
                    <a:bodyPr/>
                    <a:lstStyle/>
                    <a:p>
                      <a:pPr algn="ctr"/>
                      <a:r>
                        <a:rPr lang="it-IT" sz="1800" dirty="0"/>
                        <a:t>Ratio </a:t>
                      </a:r>
                      <a:r>
                        <a:rPr lang="it-IT" sz="1800" dirty="0" err="1"/>
                        <a:t>between</a:t>
                      </a:r>
                      <a:r>
                        <a:rPr lang="it-IT" sz="1800" dirty="0"/>
                        <a:t> PPG_W75 and PPG_TPI</a:t>
                      </a:r>
                    </a:p>
                  </a:txBody>
                  <a:tcPr anchor="ctr"/>
                </a:tc>
                <a:extLst>
                  <a:ext uri="{0D108BD9-81ED-4DB2-BD59-A6C34878D82A}">
                    <a16:rowId xmlns:a16="http://schemas.microsoft.com/office/drawing/2014/main" val="4268042378"/>
                  </a:ext>
                </a:extLst>
              </a:tr>
            </a:tbl>
          </a:graphicData>
        </a:graphic>
      </p:graphicFrame>
    </p:spTree>
    <p:extLst>
      <p:ext uri="{BB962C8B-B14F-4D97-AF65-F5344CB8AC3E}">
        <p14:creationId xmlns:p14="http://schemas.microsoft.com/office/powerpoint/2010/main" val="12380217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C74D0263-6E22-28D8-F0C8-5F27F0E7386A}"/>
              </a:ext>
            </a:extLst>
          </p:cNvPr>
          <p:cNvSpPr>
            <a:spLocks noGrp="1"/>
          </p:cNvSpPr>
          <p:nvPr>
            <p:ph type="sldNum" sz="quarter" idx="12"/>
          </p:nvPr>
        </p:nvSpPr>
        <p:spPr/>
        <p:txBody>
          <a:bodyPr/>
          <a:lstStyle/>
          <a:p>
            <a:fld id="{B6F15528-21DE-4FAA-801E-634DDDAF4B2B}" type="slidenum">
              <a:rPr lang="en-US" smtClean="0"/>
              <a:pPr/>
              <a:t>42</a:t>
            </a:fld>
            <a:endParaRPr lang="en-US" dirty="0"/>
          </a:p>
        </p:txBody>
      </p:sp>
      <p:sp>
        <p:nvSpPr>
          <p:cNvPr id="3" name="Segnaposto testo 2">
            <a:extLst>
              <a:ext uri="{FF2B5EF4-FFF2-40B4-BE49-F238E27FC236}">
                <a16:creationId xmlns:a16="http://schemas.microsoft.com/office/drawing/2014/main" id="{EBCF6B98-9B2E-1485-A364-579ED8374FC4}"/>
              </a:ext>
            </a:extLst>
          </p:cNvPr>
          <p:cNvSpPr>
            <a:spLocks noGrp="1"/>
          </p:cNvSpPr>
          <p:nvPr>
            <p:ph type="body" sz="quarter" idx="17"/>
          </p:nvPr>
        </p:nvSpPr>
        <p:spPr/>
        <p:txBody>
          <a:bodyPr>
            <a:noAutofit/>
          </a:bodyPr>
          <a:lstStyle/>
          <a:p>
            <a:r>
              <a:rPr lang="en-GB" noProof="0" dirty="0"/>
              <a:t>Feature analysis</a:t>
            </a:r>
          </a:p>
        </p:txBody>
      </p:sp>
      <p:sp>
        <p:nvSpPr>
          <p:cNvPr id="4" name="Segnaposto testo 3">
            <a:extLst>
              <a:ext uri="{FF2B5EF4-FFF2-40B4-BE49-F238E27FC236}">
                <a16:creationId xmlns:a16="http://schemas.microsoft.com/office/drawing/2014/main" id="{7CD966CB-E982-90C0-754F-90B5A31C4D0F}"/>
              </a:ext>
            </a:extLst>
          </p:cNvPr>
          <p:cNvSpPr>
            <a:spLocks noGrp="1"/>
          </p:cNvSpPr>
          <p:nvPr>
            <p:ph type="body" sz="quarter" idx="18"/>
          </p:nvPr>
        </p:nvSpPr>
        <p:spPr/>
        <p:txBody>
          <a:bodyPr/>
          <a:lstStyle/>
          <a:p>
            <a:r>
              <a:rPr lang="en-GB" noProof="0" dirty="0"/>
              <a:t>4</a:t>
            </a:r>
          </a:p>
        </p:txBody>
      </p:sp>
      <p:sp>
        <p:nvSpPr>
          <p:cNvPr id="5" name="Segnaposto testo 4">
            <a:extLst>
              <a:ext uri="{FF2B5EF4-FFF2-40B4-BE49-F238E27FC236}">
                <a16:creationId xmlns:a16="http://schemas.microsoft.com/office/drawing/2014/main" id="{20035FB4-6DB4-69DD-E979-DEF8851A6D76}"/>
              </a:ext>
            </a:extLst>
          </p:cNvPr>
          <p:cNvSpPr>
            <a:spLocks noGrp="1"/>
          </p:cNvSpPr>
          <p:nvPr>
            <p:ph type="body" sz="quarter" idx="19"/>
          </p:nvPr>
        </p:nvSpPr>
        <p:spPr/>
        <p:txBody>
          <a:bodyPr/>
          <a:lstStyle/>
          <a:p>
            <a:r>
              <a:rPr lang="en-GB" noProof="0" dirty="0"/>
              <a:t>Feature selection</a:t>
            </a:r>
          </a:p>
        </p:txBody>
      </p:sp>
      <p:graphicFrame>
        <p:nvGraphicFramePr>
          <p:cNvPr id="7" name="Diagramma 6">
            <a:extLst>
              <a:ext uri="{FF2B5EF4-FFF2-40B4-BE49-F238E27FC236}">
                <a16:creationId xmlns:a16="http://schemas.microsoft.com/office/drawing/2014/main" id="{F2E5B076-BABF-614D-3459-362C17795F18}"/>
              </a:ext>
            </a:extLst>
          </p:cNvPr>
          <p:cNvGraphicFramePr/>
          <p:nvPr>
            <p:extLst>
              <p:ext uri="{D42A27DB-BD31-4B8C-83A1-F6EECF244321}">
                <p14:modId xmlns:p14="http://schemas.microsoft.com/office/powerpoint/2010/main" val="1327700874"/>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831296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A83CF091-ED95-C425-3374-2324D5A30305}"/>
              </a:ext>
            </a:extLst>
          </p:cNvPr>
          <p:cNvSpPr>
            <a:spLocks noGrp="1"/>
          </p:cNvSpPr>
          <p:nvPr>
            <p:ph type="sldNum" sz="quarter" idx="12"/>
          </p:nvPr>
        </p:nvSpPr>
        <p:spPr/>
        <p:txBody>
          <a:bodyPr/>
          <a:lstStyle/>
          <a:p>
            <a:fld id="{B6F15528-21DE-4FAA-801E-634DDDAF4B2B}" type="slidenum">
              <a:rPr lang="en-US" smtClean="0"/>
              <a:pPr/>
              <a:t>43</a:t>
            </a:fld>
            <a:endParaRPr lang="en-US" dirty="0"/>
          </a:p>
        </p:txBody>
      </p:sp>
      <p:sp>
        <p:nvSpPr>
          <p:cNvPr id="7" name="Segnaposto testo 6">
            <a:extLst>
              <a:ext uri="{FF2B5EF4-FFF2-40B4-BE49-F238E27FC236}">
                <a16:creationId xmlns:a16="http://schemas.microsoft.com/office/drawing/2014/main" id="{CD5EB675-2CFA-92F6-1251-B01A98645D3C}"/>
              </a:ext>
            </a:extLst>
          </p:cNvPr>
          <p:cNvSpPr>
            <a:spLocks noGrp="1"/>
          </p:cNvSpPr>
          <p:nvPr>
            <p:ph type="body" sz="quarter" idx="17"/>
          </p:nvPr>
        </p:nvSpPr>
        <p:spPr/>
        <p:txBody>
          <a:bodyPr>
            <a:noAutofit/>
          </a:bodyPr>
          <a:lstStyle/>
          <a:p>
            <a:r>
              <a:rPr lang="en-GB" noProof="0" dirty="0"/>
              <a:t>Feature analysis</a:t>
            </a:r>
          </a:p>
        </p:txBody>
      </p:sp>
      <p:sp>
        <p:nvSpPr>
          <p:cNvPr id="8" name="Segnaposto testo 7">
            <a:extLst>
              <a:ext uri="{FF2B5EF4-FFF2-40B4-BE49-F238E27FC236}">
                <a16:creationId xmlns:a16="http://schemas.microsoft.com/office/drawing/2014/main" id="{2AD469A8-D130-4A3C-4D1B-75F5C1DC16C1}"/>
              </a:ext>
            </a:extLst>
          </p:cNvPr>
          <p:cNvSpPr>
            <a:spLocks noGrp="1"/>
          </p:cNvSpPr>
          <p:nvPr>
            <p:ph type="body" sz="quarter" idx="18"/>
          </p:nvPr>
        </p:nvSpPr>
        <p:spPr/>
        <p:txBody>
          <a:bodyPr/>
          <a:lstStyle/>
          <a:p>
            <a:r>
              <a:rPr lang="en-GB" noProof="0" dirty="0"/>
              <a:t>4</a:t>
            </a:r>
          </a:p>
        </p:txBody>
      </p:sp>
      <p:pic>
        <p:nvPicPr>
          <p:cNvPr id="10" name="Elemento grafico 9">
            <a:extLst>
              <a:ext uri="{FF2B5EF4-FFF2-40B4-BE49-F238E27FC236}">
                <a16:creationId xmlns:a16="http://schemas.microsoft.com/office/drawing/2014/main" id="{D28BE66A-640D-3406-7DED-90FD935BB9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002835" y="1181100"/>
            <a:ext cx="11367929" cy="8525947"/>
          </a:xfrm>
          <a:prstGeom prst="rect">
            <a:avLst/>
          </a:prstGeom>
        </p:spPr>
      </p:pic>
    </p:spTree>
    <p:extLst>
      <p:ext uri="{BB962C8B-B14F-4D97-AF65-F5344CB8AC3E}">
        <p14:creationId xmlns:p14="http://schemas.microsoft.com/office/powerpoint/2010/main" val="4143861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F428CA0-6AC5-5426-A7A1-F8F4187DFA93}"/>
              </a:ext>
            </a:extLst>
          </p:cNvPr>
          <p:cNvSpPr>
            <a:spLocks noGrp="1"/>
          </p:cNvSpPr>
          <p:nvPr>
            <p:ph type="sldNum" sz="quarter" idx="12"/>
          </p:nvPr>
        </p:nvSpPr>
        <p:spPr/>
        <p:txBody>
          <a:bodyPr/>
          <a:lstStyle/>
          <a:p>
            <a:fld id="{B6F15528-21DE-4FAA-801E-634DDDAF4B2B}" type="slidenum">
              <a:rPr lang="en-US" smtClean="0"/>
              <a:pPr/>
              <a:t>44</a:t>
            </a:fld>
            <a:endParaRPr lang="en-US" dirty="0"/>
          </a:p>
        </p:txBody>
      </p:sp>
      <p:sp>
        <p:nvSpPr>
          <p:cNvPr id="8" name="Segnaposto testo 7">
            <a:extLst>
              <a:ext uri="{FF2B5EF4-FFF2-40B4-BE49-F238E27FC236}">
                <a16:creationId xmlns:a16="http://schemas.microsoft.com/office/drawing/2014/main" id="{9311B712-9FAB-1BDC-6A92-F5EAFC4CA8CF}"/>
              </a:ext>
            </a:extLst>
          </p:cNvPr>
          <p:cNvSpPr>
            <a:spLocks noGrp="1"/>
          </p:cNvSpPr>
          <p:nvPr>
            <p:ph type="body" sz="quarter" idx="15"/>
          </p:nvPr>
        </p:nvSpPr>
        <p:spPr/>
        <p:txBody>
          <a:bodyPr/>
          <a:lstStyle/>
          <a:p>
            <a:r>
              <a:rPr lang="it-IT" dirty="0" err="1"/>
              <a:t>Segmentation</a:t>
            </a:r>
            <a:endParaRPr lang="en-GB" dirty="0"/>
          </a:p>
        </p:txBody>
      </p:sp>
    </p:spTree>
    <p:extLst>
      <p:ext uri="{BB962C8B-B14F-4D97-AF65-F5344CB8AC3E}">
        <p14:creationId xmlns:p14="http://schemas.microsoft.com/office/powerpoint/2010/main" val="36717137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053F34A-587B-2065-48E4-7F19EB4F7BE6}"/>
              </a:ext>
            </a:extLst>
          </p:cNvPr>
          <p:cNvSpPr>
            <a:spLocks noGrp="1"/>
          </p:cNvSpPr>
          <p:nvPr>
            <p:ph type="sldNum" sz="quarter" idx="12"/>
          </p:nvPr>
        </p:nvSpPr>
        <p:spPr/>
        <p:txBody>
          <a:bodyPr/>
          <a:lstStyle/>
          <a:p>
            <a:fld id="{B6F15528-21DE-4FAA-801E-634DDDAF4B2B}" type="slidenum">
              <a:rPr lang="en-US" smtClean="0"/>
              <a:pPr/>
              <a:t>45</a:t>
            </a:fld>
            <a:endParaRPr lang="en-US"/>
          </a:p>
        </p:txBody>
      </p:sp>
      <p:sp>
        <p:nvSpPr>
          <p:cNvPr id="5" name="Segnaposto testo 4">
            <a:extLst>
              <a:ext uri="{FF2B5EF4-FFF2-40B4-BE49-F238E27FC236}">
                <a16:creationId xmlns:a16="http://schemas.microsoft.com/office/drawing/2014/main" id="{6A3F2494-E5AB-D5F5-36C0-4B24EB247DB0}"/>
              </a:ext>
            </a:extLst>
          </p:cNvPr>
          <p:cNvSpPr>
            <a:spLocks noGrp="1"/>
          </p:cNvSpPr>
          <p:nvPr>
            <p:ph type="body" sz="quarter" idx="17"/>
          </p:nvPr>
        </p:nvSpPr>
        <p:spPr/>
        <p:txBody>
          <a:bodyPr>
            <a:noAutofit/>
          </a:bodyPr>
          <a:lstStyle/>
          <a:p>
            <a:r>
              <a:rPr lang="it-IT" dirty="0" err="1"/>
              <a:t>Segmentation</a:t>
            </a:r>
            <a:endParaRPr lang="en-GB" dirty="0"/>
          </a:p>
        </p:txBody>
      </p:sp>
      <p:sp>
        <p:nvSpPr>
          <p:cNvPr id="6" name="Segnaposto testo 5">
            <a:extLst>
              <a:ext uri="{FF2B5EF4-FFF2-40B4-BE49-F238E27FC236}">
                <a16:creationId xmlns:a16="http://schemas.microsoft.com/office/drawing/2014/main" id="{9492593E-262E-3130-D472-CE2213F14A41}"/>
              </a:ext>
            </a:extLst>
          </p:cNvPr>
          <p:cNvSpPr>
            <a:spLocks noGrp="1"/>
          </p:cNvSpPr>
          <p:nvPr>
            <p:ph type="body" sz="quarter" idx="18"/>
          </p:nvPr>
        </p:nvSpPr>
        <p:spPr/>
        <p:txBody>
          <a:bodyPr/>
          <a:lstStyle/>
          <a:p>
            <a:r>
              <a:rPr lang="it-IT" dirty="0"/>
              <a:t>5</a:t>
            </a:r>
            <a:endParaRPr lang="en-GB" dirty="0"/>
          </a:p>
        </p:txBody>
      </p:sp>
      <p:sp>
        <p:nvSpPr>
          <p:cNvPr id="7" name="Segnaposto testo 6">
            <a:extLst>
              <a:ext uri="{FF2B5EF4-FFF2-40B4-BE49-F238E27FC236}">
                <a16:creationId xmlns:a16="http://schemas.microsoft.com/office/drawing/2014/main" id="{BF178EF7-D6D6-203B-D6FB-F99BAED3E34C}"/>
              </a:ext>
            </a:extLst>
          </p:cNvPr>
          <p:cNvSpPr>
            <a:spLocks noGrp="1"/>
          </p:cNvSpPr>
          <p:nvPr>
            <p:ph type="body" sz="quarter" idx="19"/>
          </p:nvPr>
        </p:nvSpPr>
        <p:spPr/>
        <p:txBody>
          <a:bodyPr/>
          <a:lstStyle/>
          <a:p>
            <a:r>
              <a:rPr lang="it-IT" dirty="0" err="1"/>
              <a:t>Segmentation</a:t>
            </a:r>
            <a:endParaRPr lang="en-GB" dirty="0"/>
          </a:p>
        </p:txBody>
      </p:sp>
      <p:graphicFrame>
        <p:nvGraphicFramePr>
          <p:cNvPr id="9" name="Diagramma 8">
            <a:extLst>
              <a:ext uri="{FF2B5EF4-FFF2-40B4-BE49-F238E27FC236}">
                <a16:creationId xmlns:a16="http://schemas.microsoft.com/office/drawing/2014/main" id="{035AE61A-0A55-E49F-9BA7-DD1A46B21B54}"/>
              </a:ext>
            </a:extLst>
          </p:cNvPr>
          <p:cNvGraphicFramePr/>
          <p:nvPr>
            <p:extLst>
              <p:ext uri="{D42A27DB-BD31-4B8C-83A1-F6EECF244321}">
                <p14:modId xmlns:p14="http://schemas.microsoft.com/office/powerpoint/2010/main" val="648272910"/>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7260750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3E86E88-809F-E1E3-934E-0AE1CEE5DB59}"/>
              </a:ext>
            </a:extLst>
          </p:cNvPr>
          <p:cNvSpPr>
            <a:spLocks noGrp="1"/>
          </p:cNvSpPr>
          <p:nvPr>
            <p:ph type="sldNum" sz="quarter" idx="12"/>
          </p:nvPr>
        </p:nvSpPr>
        <p:spPr/>
        <p:txBody>
          <a:bodyPr/>
          <a:lstStyle/>
          <a:p>
            <a:fld id="{B6F15528-21DE-4FAA-801E-634DDDAF4B2B}" type="slidenum">
              <a:rPr lang="en-US" smtClean="0"/>
              <a:pPr/>
              <a:t>46</a:t>
            </a:fld>
            <a:endParaRPr lang="en-US" dirty="0"/>
          </a:p>
        </p:txBody>
      </p:sp>
      <p:sp>
        <p:nvSpPr>
          <p:cNvPr id="3" name="Segnaposto testo 2">
            <a:extLst>
              <a:ext uri="{FF2B5EF4-FFF2-40B4-BE49-F238E27FC236}">
                <a16:creationId xmlns:a16="http://schemas.microsoft.com/office/drawing/2014/main" id="{2673E2FB-6B13-C532-A42C-19EEFAC9AD76}"/>
              </a:ext>
            </a:extLst>
          </p:cNvPr>
          <p:cNvSpPr>
            <a:spLocks noGrp="1"/>
          </p:cNvSpPr>
          <p:nvPr>
            <p:ph type="body" sz="quarter" idx="17"/>
          </p:nvPr>
        </p:nvSpPr>
        <p:spPr/>
        <p:txBody>
          <a:bodyPr>
            <a:noAutofit/>
          </a:bodyPr>
          <a:lstStyle/>
          <a:p>
            <a:r>
              <a:rPr lang="it-IT" dirty="0" err="1"/>
              <a:t>Segmentation</a:t>
            </a:r>
            <a:endParaRPr lang="en-GB" dirty="0"/>
          </a:p>
        </p:txBody>
      </p:sp>
      <p:sp>
        <p:nvSpPr>
          <p:cNvPr id="4" name="Segnaposto testo 3">
            <a:extLst>
              <a:ext uri="{FF2B5EF4-FFF2-40B4-BE49-F238E27FC236}">
                <a16:creationId xmlns:a16="http://schemas.microsoft.com/office/drawing/2014/main" id="{0CA782FE-826C-DB3C-3E84-39BF7E6FF9FF}"/>
              </a:ext>
            </a:extLst>
          </p:cNvPr>
          <p:cNvSpPr>
            <a:spLocks noGrp="1"/>
          </p:cNvSpPr>
          <p:nvPr>
            <p:ph type="body" sz="quarter" idx="18"/>
          </p:nvPr>
        </p:nvSpPr>
        <p:spPr/>
        <p:txBody>
          <a:bodyPr/>
          <a:lstStyle/>
          <a:p>
            <a:r>
              <a:rPr lang="it-IT" dirty="0"/>
              <a:t>5</a:t>
            </a:r>
            <a:endParaRPr lang="en-GB" dirty="0"/>
          </a:p>
        </p:txBody>
      </p:sp>
      <p:graphicFrame>
        <p:nvGraphicFramePr>
          <p:cNvPr id="9" name="Grafico 8">
            <a:extLst>
              <a:ext uri="{FF2B5EF4-FFF2-40B4-BE49-F238E27FC236}">
                <a16:creationId xmlns:a16="http://schemas.microsoft.com/office/drawing/2014/main" id="{6C338D1A-A16E-1689-71BA-9F4781D4708D}"/>
              </a:ext>
            </a:extLst>
          </p:cNvPr>
          <p:cNvGraphicFramePr/>
          <p:nvPr>
            <p:extLst>
              <p:ext uri="{D42A27DB-BD31-4B8C-83A1-F6EECF244321}">
                <p14:modId xmlns:p14="http://schemas.microsoft.com/office/powerpoint/2010/main" val="2305980517"/>
              </p:ext>
            </p:extLst>
          </p:nvPr>
        </p:nvGraphicFramePr>
        <p:xfrm>
          <a:off x="3048000" y="1079500"/>
          <a:ext cx="12192000" cy="812800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85760974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46F24A3-7C50-C27A-E2BF-55E60B84074B}"/>
              </a:ext>
            </a:extLst>
          </p:cNvPr>
          <p:cNvSpPr>
            <a:spLocks noGrp="1"/>
          </p:cNvSpPr>
          <p:nvPr>
            <p:ph type="sldNum" sz="quarter" idx="12"/>
          </p:nvPr>
        </p:nvSpPr>
        <p:spPr/>
        <p:txBody>
          <a:bodyPr/>
          <a:lstStyle/>
          <a:p>
            <a:fld id="{B6F15528-21DE-4FAA-801E-634DDDAF4B2B}" type="slidenum">
              <a:rPr lang="en-US" smtClean="0"/>
              <a:pPr/>
              <a:t>47</a:t>
            </a:fld>
            <a:endParaRPr lang="en-US"/>
          </a:p>
        </p:txBody>
      </p:sp>
      <p:sp>
        <p:nvSpPr>
          <p:cNvPr id="11" name="Segnaposto testo 10">
            <a:extLst>
              <a:ext uri="{FF2B5EF4-FFF2-40B4-BE49-F238E27FC236}">
                <a16:creationId xmlns:a16="http://schemas.microsoft.com/office/drawing/2014/main" id="{BE40AF8B-AA05-4206-1CFE-D50FA6E751BC}"/>
              </a:ext>
            </a:extLst>
          </p:cNvPr>
          <p:cNvSpPr>
            <a:spLocks noGrp="1"/>
          </p:cNvSpPr>
          <p:nvPr>
            <p:ph type="body" sz="quarter" idx="14"/>
          </p:nvPr>
        </p:nvSpPr>
        <p:spPr/>
        <p:txBody>
          <a:bodyPr>
            <a:noAutofit/>
          </a:bodyPr>
          <a:lstStyle/>
          <a:p>
            <a:r>
              <a:rPr lang="it-IT" noProof="0" dirty="0" err="1"/>
              <a:t>Perform</a:t>
            </a:r>
            <a:r>
              <a:rPr lang="it-IT" noProof="0" dirty="0"/>
              <a:t> </a:t>
            </a:r>
            <a:r>
              <a:rPr lang="it-IT" noProof="0" dirty="0" err="1"/>
              <a:t>train</a:t>
            </a:r>
            <a:r>
              <a:rPr lang="it-IT" noProof="0" dirty="0"/>
              <a:t>/test with </a:t>
            </a:r>
            <a:r>
              <a:rPr lang="it-IT" noProof="0" dirty="0" err="1"/>
              <a:t>different</a:t>
            </a:r>
            <a:r>
              <a:rPr lang="it-IT" noProof="0" dirty="0"/>
              <a:t> models, settings and feature sets</a:t>
            </a:r>
            <a:endParaRPr lang="en-GB" noProof="0" dirty="0"/>
          </a:p>
        </p:txBody>
      </p:sp>
      <p:sp>
        <p:nvSpPr>
          <p:cNvPr id="12" name="Segnaposto testo 11">
            <a:extLst>
              <a:ext uri="{FF2B5EF4-FFF2-40B4-BE49-F238E27FC236}">
                <a16:creationId xmlns:a16="http://schemas.microsoft.com/office/drawing/2014/main" id="{7CE47959-BC1C-64B1-9C10-E85F437C3669}"/>
              </a:ext>
            </a:extLst>
          </p:cNvPr>
          <p:cNvSpPr>
            <a:spLocks noGrp="1"/>
          </p:cNvSpPr>
          <p:nvPr>
            <p:ph type="body" sz="quarter" idx="15"/>
          </p:nvPr>
        </p:nvSpPr>
        <p:spPr/>
        <p:txBody>
          <a:bodyPr/>
          <a:lstStyle/>
          <a:p>
            <a:r>
              <a:rPr lang="en-GB" noProof="0" dirty="0"/>
              <a:t>Experiments</a:t>
            </a:r>
          </a:p>
        </p:txBody>
      </p:sp>
    </p:spTree>
    <p:extLst>
      <p:ext uri="{BB962C8B-B14F-4D97-AF65-F5344CB8AC3E}">
        <p14:creationId xmlns:p14="http://schemas.microsoft.com/office/powerpoint/2010/main" val="37269080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659F43FA-1DCD-4E4D-36E7-3830ED16767D}"/>
              </a:ext>
            </a:extLst>
          </p:cNvPr>
          <p:cNvSpPr>
            <a:spLocks noGrp="1"/>
          </p:cNvSpPr>
          <p:nvPr>
            <p:ph type="sldNum" sz="quarter" idx="12"/>
          </p:nvPr>
        </p:nvSpPr>
        <p:spPr/>
        <p:txBody>
          <a:bodyPr/>
          <a:lstStyle/>
          <a:p>
            <a:fld id="{B6F15528-21DE-4FAA-801E-634DDDAF4B2B}" type="slidenum">
              <a:rPr lang="en-US" smtClean="0"/>
              <a:pPr/>
              <a:t>48</a:t>
            </a:fld>
            <a:endParaRPr lang="en-US"/>
          </a:p>
        </p:txBody>
      </p:sp>
      <p:sp>
        <p:nvSpPr>
          <p:cNvPr id="5" name="Segnaposto testo 4">
            <a:extLst>
              <a:ext uri="{FF2B5EF4-FFF2-40B4-BE49-F238E27FC236}">
                <a16:creationId xmlns:a16="http://schemas.microsoft.com/office/drawing/2014/main" id="{6A43B5DA-325A-E965-7C30-A54801703A66}"/>
              </a:ext>
            </a:extLst>
          </p:cNvPr>
          <p:cNvSpPr>
            <a:spLocks noGrp="1"/>
          </p:cNvSpPr>
          <p:nvPr>
            <p:ph type="body" sz="quarter" idx="17"/>
          </p:nvPr>
        </p:nvSpPr>
        <p:spPr/>
        <p:txBody>
          <a:bodyPr>
            <a:noAutofit/>
          </a:bodyPr>
          <a:lstStyle/>
          <a:p>
            <a:r>
              <a:rPr lang="en-GB" noProof="0" dirty="0"/>
              <a:t>Experiments</a:t>
            </a:r>
          </a:p>
        </p:txBody>
      </p:sp>
      <p:sp>
        <p:nvSpPr>
          <p:cNvPr id="6" name="Segnaposto testo 5">
            <a:extLst>
              <a:ext uri="{FF2B5EF4-FFF2-40B4-BE49-F238E27FC236}">
                <a16:creationId xmlns:a16="http://schemas.microsoft.com/office/drawing/2014/main" id="{8A6EDD16-AA2C-E199-FAD4-C5DF2BC73F41}"/>
              </a:ext>
            </a:extLst>
          </p:cNvPr>
          <p:cNvSpPr>
            <a:spLocks noGrp="1"/>
          </p:cNvSpPr>
          <p:nvPr>
            <p:ph type="body" sz="quarter" idx="18"/>
          </p:nvPr>
        </p:nvSpPr>
        <p:spPr/>
        <p:txBody>
          <a:bodyPr/>
          <a:lstStyle/>
          <a:p>
            <a:r>
              <a:rPr lang="it-IT" dirty="0"/>
              <a:t>6</a:t>
            </a:r>
            <a:endParaRPr lang="en-GB" noProof="0" dirty="0"/>
          </a:p>
        </p:txBody>
      </p:sp>
      <p:sp>
        <p:nvSpPr>
          <p:cNvPr id="7" name="Segnaposto testo 6">
            <a:extLst>
              <a:ext uri="{FF2B5EF4-FFF2-40B4-BE49-F238E27FC236}">
                <a16:creationId xmlns:a16="http://schemas.microsoft.com/office/drawing/2014/main" id="{F32EEC7B-ED43-F885-F119-A7A3614CBD3D}"/>
              </a:ext>
            </a:extLst>
          </p:cNvPr>
          <p:cNvSpPr>
            <a:spLocks noGrp="1"/>
          </p:cNvSpPr>
          <p:nvPr>
            <p:ph type="body" sz="quarter" idx="19"/>
          </p:nvPr>
        </p:nvSpPr>
        <p:spPr/>
        <p:txBody>
          <a:bodyPr/>
          <a:lstStyle/>
          <a:p>
            <a:r>
              <a:rPr lang="en-GB" noProof="0" dirty="0"/>
              <a:t>Common setup</a:t>
            </a:r>
          </a:p>
        </p:txBody>
      </p:sp>
      <p:graphicFrame>
        <p:nvGraphicFramePr>
          <p:cNvPr id="9" name="Diagramma 8">
            <a:extLst>
              <a:ext uri="{FF2B5EF4-FFF2-40B4-BE49-F238E27FC236}">
                <a16:creationId xmlns:a16="http://schemas.microsoft.com/office/drawing/2014/main" id="{2B53E09E-AF79-B30E-C3D3-F6D79B83FBC2}"/>
              </a:ext>
            </a:extLst>
          </p:cNvPr>
          <p:cNvGraphicFramePr/>
          <p:nvPr>
            <p:extLst>
              <p:ext uri="{D42A27DB-BD31-4B8C-83A1-F6EECF244321}">
                <p14:modId xmlns:p14="http://schemas.microsoft.com/office/powerpoint/2010/main" val="2296250324"/>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74311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6493205-2AFF-3FB0-0697-2B2B52C9BD57}"/>
              </a:ext>
            </a:extLst>
          </p:cNvPr>
          <p:cNvSpPr>
            <a:spLocks noGrp="1"/>
          </p:cNvSpPr>
          <p:nvPr>
            <p:ph type="sldNum" sz="quarter" idx="12"/>
          </p:nvPr>
        </p:nvSpPr>
        <p:spPr/>
        <p:txBody>
          <a:bodyPr/>
          <a:lstStyle/>
          <a:p>
            <a:fld id="{B6F15528-21DE-4FAA-801E-634DDDAF4B2B}" type="slidenum">
              <a:rPr lang="en-US" smtClean="0"/>
              <a:pPr/>
              <a:t>49</a:t>
            </a:fld>
            <a:endParaRPr lang="en-US" dirty="0"/>
          </a:p>
        </p:txBody>
      </p:sp>
      <p:sp>
        <p:nvSpPr>
          <p:cNvPr id="3" name="Segnaposto testo 2">
            <a:extLst>
              <a:ext uri="{FF2B5EF4-FFF2-40B4-BE49-F238E27FC236}">
                <a16:creationId xmlns:a16="http://schemas.microsoft.com/office/drawing/2014/main" id="{884C679B-25E6-D958-C4A8-0E4D7C2D913E}"/>
              </a:ext>
            </a:extLst>
          </p:cNvPr>
          <p:cNvSpPr>
            <a:spLocks noGrp="1"/>
          </p:cNvSpPr>
          <p:nvPr>
            <p:ph type="body" sz="quarter" idx="17"/>
          </p:nvPr>
        </p:nvSpPr>
        <p:spPr/>
        <p:txBody>
          <a:bodyPr>
            <a:noAutofit/>
          </a:bodyPr>
          <a:lstStyle/>
          <a:p>
            <a:r>
              <a:rPr lang="en-GB" noProof="0" dirty="0"/>
              <a:t>Experiments</a:t>
            </a:r>
          </a:p>
        </p:txBody>
      </p:sp>
      <p:sp>
        <p:nvSpPr>
          <p:cNvPr id="4" name="Segnaposto testo 3">
            <a:extLst>
              <a:ext uri="{FF2B5EF4-FFF2-40B4-BE49-F238E27FC236}">
                <a16:creationId xmlns:a16="http://schemas.microsoft.com/office/drawing/2014/main" id="{37D01D21-0F63-DA1C-AEE7-A503F1079C40}"/>
              </a:ext>
            </a:extLst>
          </p:cNvPr>
          <p:cNvSpPr>
            <a:spLocks noGrp="1"/>
          </p:cNvSpPr>
          <p:nvPr>
            <p:ph type="body" sz="quarter" idx="18"/>
          </p:nvPr>
        </p:nvSpPr>
        <p:spPr/>
        <p:txBody>
          <a:bodyPr/>
          <a:lstStyle/>
          <a:p>
            <a:r>
              <a:rPr lang="it-IT" dirty="0"/>
              <a:t>6</a:t>
            </a:r>
            <a:endParaRPr lang="en-GB" noProof="0" dirty="0"/>
          </a:p>
        </p:txBody>
      </p:sp>
      <p:sp>
        <p:nvSpPr>
          <p:cNvPr id="5" name="Segnaposto testo 4">
            <a:extLst>
              <a:ext uri="{FF2B5EF4-FFF2-40B4-BE49-F238E27FC236}">
                <a16:creationId xmlns:a16="http://schemas.microsoft.com/office/drawing/2014/main" id="{230FC04E-01E8-A149-3792-F569D5948564}"/>
              </a:ext>
            </a:extLst>
          </p:cNvPr>
          <p:cNvSpPr>
            <a:spLocks noGrp="1"/>
          </p:cNvSpPr>
          <p:nvPr>
            <p:ph type="body" sz="quarter" idx="19"/>
          </p:nvPr>
        </p:nvSpPr>
        <p:spPr/>
        <p:txBody>
          <a:bodyPr/>
          <a:lstStyle/>
          <a:p>
            <a:r>
              <a:rPr lang="en-GB" noProof="0" dirty="0"/>
              <a:t>Results - SBP</a:t>
            </a:r>
          </a:p>
        </p:txBody>
      </p:sp>
      <p:graphicFrame>
        <p:nvGraphicFramePr>
          <p:cNvPr id="7" name="Tabella 6">
            <a:extLst>
              <a:ext uri="{FF2B5EF4-FFF2-40B4-BE49-F238E27FC236}">
                <a16:creationId xmlns:a16="http://schemas.microsoft.com/office/drawing/2014/main" id="{C4446ED8-33EF-E5A8-9A52-46625E0BAC5D}"/>
              </a:ext>
            </a:extLst>
          </p:cNvPr>
          <p:cNvGraphicFramePr>
            <a:graphicFrameLocks noGrp="1"/>
          </p:cNvGraphicFramePr>
          <p:nvPr>
            <p:extLst>
              <p:ext uri="{D42A27DB-BD31-4B8C-83A1-F6EECF244321}">
                <p14:modId xmlns:p14="http://schemas.microsoft.com/office/powerpoint/2010/main" val="2311745143"/>
              </p:ext>
            </p:extLst>
          </p:nvPr>
        </p:nvGraphicFramePr>
        <p:xfrm>
          <a:off x="1082976" y="2416127"/>
          <a:ext cx="15863886" cy="6683423"/>
        </p:xfrm>
        <a:graphic>
          <a:graphicData uri="http://schemas.openxmlformats.org/drawingml/2006/table">
            <a:tbl>
              <a:tblPr firstRow="1" bandRow="1">
                <a:tableStyleId>{3B4B98B0-60AC-42C2-AFA5-B58CD77FA1E5}</a:tableStyleId>
              </a:tblPr>
              <a:tblGrid>
                <a:gridCol w="669624">
                  <a:extLst>
                    <a:ext uri="{9D8B030D-6E8A-4147-A177-3AD203B41FA5}">
                      <a16:colId xmlns:a16="http://schemas.microsoft.com/office/drawing/2014/main" val="3067664081"/>
                    </a:ext>
                  </a:extLst>
                </a:gridCol>
                <a:gridCol w="2590800">
                  <a:extLst>
                    <a:ext uri="{9D8B030D-6E8A-4147-A177-3AD203B41FA5}">
                      <a16:colId xmlns:a16="http://schemas.microsoft.com/office/drawing/2014/main" val="2380480842"/>
                    </a:ext>
                  </a:extLst>
                </a:gridCol>
                <a:gridCol w="4671519">
                  <a:extLst>
                    <a:ext uri="{9D8B030D-6E8A-4147-A177-3AD203B41FA5}">
                      <a16:colId xmlns:a16="http://schemas.microsoft.com/office/drawing/2014/main" val="597947485"/>
                    </a:ext>
                  </a:extLst>
                </a:gridCol>
                <a:gridCol w="1653081">
                  <a:extLst>
                    <a:ext uri="{9D8B030D-6E8A-4147-A177-3AD203B41FA5}">
                      <a16:colId xmlns:a16="http://schemas.microsoft.com/office/drawing/2014/main" val="1072626582"/>
                    </a:ext>
                  </a:extLst>
                </a:gridCol>
                <a:gridCol w="3352800">
                  <a:extLst>
                    <a:ext uri="{9D8B030D-6E8A-4147-A177-3AD203B41FA5}">
                      <a16:colId xmlns:a16="http://schemas.microsoft.com/office/drawing/2014/main" val="157752370"/>
                    </a:ext>
                  </a:extLst>
                </a:gridCol>
                <a:gridCol w="2926062">
                  <a:extLst>
                    <a:ext uri="{9D8B030D-6E8A-4147-A177-3AD203B41FA5}">
                      <a16:colId xmlns:a16="http://schemas.microsoft.com/office/drawing/2014/main" val="957674631"/>
                    </a:ext>
                  </a:extLst>
                </a:gridCol>
              </a:tblGrid>
              <a:tr h="861175">
                <a:tc>
                  <a:txBody>
                    <a:bodyPr/>
                    <a:lstStyle/>
                    <a:p>
                      <a:pPr algn="ctr"/>
                      <a:r>
                        <a:rPr lang="it-IT" dirty="0"/>
                        <a:t>#</a:t>
                      </a:r>
                    </a:p>
                  </a:txBody>
                  <a:tcPr anchor="ctr"/>
                </a:tc>
                <a:tc>
                  <a:txBody>
                    <a:bodyPr/>
                    <a:lstStyle/>
                    <a:p>
                      <a:pPr algn="ctr"/>
                      <a:r>
                        <a:rPr lang="it-IT" dirty="0"/>
                        <a:t>Model</a:t>
                      </a:r>
                    </a:p>
                  </a:txBody>
                  <a:tcPr anchor="ctr"/>
                </a:tc>
                <a:tc>
                  <a:txBody>
                    <a:bodyPr/>
                    <a:lstStyle/>
                    <a:p>
                      <a:pPr algn="ctr"/>
                      <a:r>
                        <a:rPr lang="it-IT" dirty="0" err="1"/>
                        <a:t>Hyperparameters</a:t>
                      </a:r>
                      <a:endParaRPr lang="it-IT" dirty="0"/>
                    </a:p>
                  </a:txBody>
                  <a:tcPr anchor="ctr"/>
                </a:tc>
                <a:tc>
                  <a:txBody>
                    <a:bodyPr/>
                    <a:lstStyle/>
                    <a:p>
                      <a:pPr algn="ctr"/>
                      <a:r>
                        <a:rPr lang="it-IT" dirty="0"/>
                        <a:t>Feature </a:t>
                      </a:r>
                      <a:r>
                        <a:rPr lang="it-IT" dirty="0" err="1"/>
                        <a:t>selection</a:t>
                      </a:r>
                      <a:endParaRPr lang="it-IT" dirty="0"/>
                    </a:p>
                  </a:txBody>
                  <a:tcPr anchor="ctr"/>
                </a:tc>
                <a:tc>
                  <a:txBody>
                    <a:bodyPr/>
                    <a:lstStyle/>
                    <a:p>
                      <a:pPr algn="ctr"/>
                      <a:r>
                        <a:rPr lang="it-IT" dirty="0"/>
                        <a:t>Mean Absolute </a:t>
                      </a:r>
                      <a:r>
                        <a:rPr lang="it-IT" dirty="0" err="1"/>
                        <a:t>error</a:t>
                      </a:r>
                      <a:endParaRPr lang="it-IT" dirty="0"/>
                    </a:p>
                  </a:txBody>
                  <a:tcPr anchor="ctr"/>
                </a:tc>
                <a:tc>
                  <a:txBody>
                    <a:bodyPr/>
                    <a:lstStyle/>
                    <a:p>
                      <a:pPr algn="ctr"/>
                      <a:r>
                        <a:rPr lang="it-IT" dirty="0"/>
                        <a:t>Mean Relative </a:t>
                      </a:r>
                      <a:r>
                        <a:rPr lang="it-IT" dirty="0" err="1"/>
                        <a:t>error</a:t>
                      </a:r>
                      <a:endParaRPr lang="it-IT" dirty="0"/>
                    </a:p>
                  </a:txBody>
                  <a:tcPr anchor="ctr"/>
                </a:tc>
                <a:extLst>
                  <a:ext uri="{0D108BD9-81ED-4DB2-BD59-A6C34878D82A}">
                    <a16:rowId xmlns:a16="http://schemas.microsoft.com/office/drawing/2014/main" val="4133367808"/>
                  </a:ext>
                </a:extLst>
              </a:tr>
              <a:tr h="861175">
                <a:tc>
                  <a:txBody>
                    <a:bodyPr/>
                    <a:lstStyle/>
                    <a:p>
                      <a:pPr algn="ctr"/>
                      <a:r>
                        <a:rPr lang="it-IT" dirty="0"/>
                        <a:t>1</a:t>
                      </a:r>
                    </a:p>
                  </a:txBody>
                  <a:tcPr anchor="ctr"/>
                </a:tc>
                <a:tc>
                  <a:txBody>
                    <a:bodyPr/>
                    <a:lstStyle/>
                    <a:p>
                      <a:pPr algn="ctr"/>
                      <a:r>
                        <a:rPr lang="it-IT" dirty="0"/>
                        <a:t>Linear </a:t>
                      </a:r>
                      <a:r>
                        <a:rPr lang="it-IT" dirty="0" err="1"/>
                        <a:t>regression</a:t>
                      </a:r>
                      <a:endParaRPr lang="it-IT" dirty="0"/>
                    </a:p>
                  </a:txBody>
                  <a:tcPr anchor="ctr"/>
                </a:tc>
                <a:tc>
                  <a:txBody>
                    <a:bodyPr/>
                    <a:lstStyle/>
                    <a:p>
                      <a:pPr algn="ctr"/>
                      <a:r>
                        <a:rPr lang="it-IT" dirty="0"/>
                        <a:t>None</a:t>
                      </a:r>
                    </a:p>
                  </a:txBody>
                  <a:tcPr anchor="ctr"/>
                </a:tc>
                <a:tc>
                  <a:txBody>
                    <a:bodyPr/>
                    <a:lstStyle/>
                    <a:p>
                      <a:pPr algn="ctr"/>
                      <a:r>
                        <a:rPr lang="it-IT" dirty="0"/>
                        <a:t>No</a:t>
                      </a:r>
                    </a:p>
                  </a:txBody>
                  <a:tcPr anchor="ctr"/>
                </a:tc>
                <a:tc>
                  <a:txBody>
                    <a:bodyPr/>
                    <a:lstStyle/>
                    <a:p>
                      <a:pPr algn="ctr"/>
                      <a:r>
                        <a:rPr lang="it-IT" dirty="0"/>
                        <a:t>15.43 </a:t>
                      </a:r>
                      <a:r>
                        <a:rPr lang="it-IT" b="0" dirty="0"/>
                        <a:t>± 10.48</a:t>
                      </a:r>
                    </a:p>
                  </a:txBody>
                  <a:tcPr anchor="ctr"/>
                </a:tc>
                <a:tc>
                  <a:txBody>
                    <a:bodyPr/>
                    <a:lstStyle/>
                    <a:p>
                      <a:pPr algn="ctr"/>
                      <a:r>
                        <a:rPr lang="it-IT" dirty="0"/>
                        <a:t>12.98% </a:t>
                      </a:r>
                      <a:r>
                        <a:rPr lang="it-IT" b="0" dirty="0"/>
                        <a:t>± 10.16%</a:t>
                      </a:r>
                      <a:endParaRPr lang="it-IT" dirty="0"/>
                    </a:p>
                  </a:txBody>
                  <a:tcPr anchor="ctr"/>
                </a:tc>
                <a:extLst>
                  <a:ext uri="{0D108BD9-81ED-4DB2-BD59-A6C34878D82A}">
                    <a16:rowId xmlns:a16="http://schemas.microsoft.com/office/drawing/2014/main" val="3410095516"/>
                  </a:ext>
                </a:extLst>
              </a:tr>
              <a:tr h="861175">
                <a:tc>
                  <a:txBody>
                    <a:bodyPr/>
                    <a:lstStyle/>
                    <a:p>
                      <a:pPr algn="ctr"/>
                      <a:r>
                        <a:rPr lang="it-IT" b="1" dirty="0"/>
                        <a:t>2</a:t>
                      </a:r>
                    </a:p>
                  </a:txBody>
                  <a:tcPr anchor="ctr"/>
                </a:tc>
                <a:tc>
                  <a:txBody>
                    <a:bodyPr/>
                    <a:lstStyle/>
                    <a:p>
                      <a:pPr algn="ctr"/>
                      <a:r>
                        <a:rPr lang="it-IT" b="1" dirty="0"/>
                        <a:t>Lasso </a:t>
                      </a:r>
                      <a:r>
                        <a:rPr lang="it-IT" b="1" dirty="0" err="1"/>
                        <a:t>regression</a:t>
                      </a:r>
                      <a:endParaRPr lang="it-IT" b="1" dirty="0"/>
                    </a:p>
                  </a:txBody>
                  <a:tcPr anchor="ctr"/>
                </a:tc>
                <a:tc>
                  <a:txBody>
                    <a:bodyPr/>
                    <a:lstStyle/>
                    <a:p>
                      <a:pPr algn="ctr"/>
                      <a:r>
                        <a:rPr lang="it-IT" b="1" dirty="0"/>
                        <a:t>Lamda=0.0003</a:t>
                      </a:r>
                    </a:p>
                  </a:txBody>
                  <a:tcPr anchor="ctr"/>
                </a:tc>
                <a:tc>
                  <a:txBody>
                    <a:bodyPr/>
                    <a:lstStyle/>
                    <a:p>
                      <a:pPr algn="ctr"/>
                      <a:r>
                        <a:rPr lang="it-IT" b="1" dirty="0"/>
                        <a:t>No</a:t>
                      </a:r>
                    </a:p>
                  </a:txBody>
                  <a:tcPr anchor="ctr"/>
                </a:tc>
                <a:tc>
                  <a:txBody>
                    <a:bodyPr/>
                    <a:lstStyle/>
                    <a:p>
                      <a:pPr algn="ctr"/>
                      <a:r>
                        <a:rPr lang="it-IT" b="1" dirty="0"/>
                        <a:t>15.44 ± 10.47</a:t>
                      </a:r>
                    </a:p>
                  </a:txBody>
                  <a:tcPr anchor="ctr"/>
                </a:tc>
                <a:tc>
                  <a:txBody>
                    <a:bodyPr/>
                    <a:lstStyle/>
                    <a:p>
                      <a:pPr algn="ctr"/>
                      <a:r>
                        <a:rPr lang="it-IT" b="1" dirty="0"/>
                        <a:t>12.98% ± 10.15%</a:t>
                      </a:r>
                    </a:p>
                  </a:txBody>
                  <a:tcPr anchor="ctr"/>
                </a:tc>
                <a:extLst>
                  <a:ext uri="{0D108BD9-81ED-4DB2-BD59-A6C34878D82A}">
                    <a16:rowId xmlns:a16="http://schemas.microsoft.com/office/drawing/2014/main" val="2198208057"/>
                  </a:ext>
                </a:extLst>
              </a:tr>
              <a:tr h="861175">
                <a:tc>
                  <a:txBody>
                    <a:bodyPr/>
                    <a:lstStyle/>
                    <a:p>
                      <a:pPr algn="ctr"/>
                      <a:r>
                        <a:rPr lang="it-IT" dirty="0"/>
                        <a:t>3</a:t>
                      </a:r>
                    </a:p>
                  </a:txBody>
                  <a:tcPr anchor="ctr"/>
                </a:tc>
                <a:tc>
                  <a:txBody>
                    <a:bodyPr/>
                    <a:lstStyle/>
                    <a:p>
                      <a:pPr algn="ctr"/>
                      <a:r>
                        <a:rPr lang="it-IT" dirty="0"/>
                        <a:t>Linear SVM</a:t>
                      </a:r>
                    </a:p>
                  </a:txBody>
                  <a:tcPr anchor="ctr"/>
                </a:tc>
                <a:tc>
                  <a:txBody>
                    <a:bodyPr/>
                    <a:lstStyle/>
                    <a:p>
                      <a:pPr algn="ctr"/>
                      <a:r>
                        <a:rPr lang="it-IT" dirty="0"/>
                        <a:t>None</a:t>
                      </a:r>
                    </a:p>
                  </a:txBody>
                  <a:tcPr anchor="ctr"/>
                </a:tc>
                <a:tc>
                  <a:txBody>
                    <a:bodyPr/>
                    <a:lstStyle/>
                    <a:p>
                      <a:pPr algn="ctr"/>
                      <a:r>
                        <a:rPr lang="it-IT" dirty="0"/>
                        <a:t>No</a:t>
                      </a:r>
                    </a:p>
                  </a:txBody>
                  <a:tcPr anchor="ctr"/>
                </a:tc>
                <a:tc>
                  <a:txBody>
                    <a:bodyPr/>
                    <a:lstStyle/>
                    <a:p>
                      <a:pPr algn="ctr"/>
                      <a:r>
                        <a:rPr lang="it-IT" dirty="0"/>
                        <a:t>16.13 </a:t>
                      </a:r>
                      <a:r>
                        <a:rPr lang="it-IT" b="0" dirty="0"/>
                        <a:t>± 11.41</a:t>
                      </a:r>
                      <a:endParaRPr lang="it-IT" dirty="0"/>
                    </a:p>
                  </a:txBody>
                  <a:tcPr anchor="ctr"/>
                </a:tc>
                <a:tc>
                  <a:txBody>
                    <a:bodyPr/>
                    <a:lstStyle/>
                    <a:p>
                      <a:pPr algn="ctr"/>
                      <a:r>
                        <a:rPr lang="it-IT" dirty="0"/>
                        <a:t>13.03% </a:t>
                      </a:r>
                      <a:r>
                        <a:rPr lang="it-IT" b="0" dirty="0"/>
                        <a:t>± 9.38%</a:t>
                      </a:r>
                      <a:endParaRPr lang="it-IT" dirty="0"/>
                    </a:p>
                  </a:txBody>
                  <a:tcPr anchor="ctr"/>
                </a:tc>
                <a:extLst>
                  <a:ext uri="{0D108BD9-81ED-4DB2-BD59-A6C34878D82A}">
                    <a16:rowId xmlns:a16="http://schemas.microsoft.com/office/drawing/2014/main" val="343249710"/>
                  </a:ext>
                </a:extLst>
              </a:tr>
              <a:tr h="2123444">
                <a:tc>
                  <a:txBody>
                    <a:bodyPr/>
                    <a:lstStyle/>
                    <a:p>
                      <a:pPr algn="ctr"/>
                      <a:r>
                        <a:rPr lang="it-IT" dirty="0"/>
                        <a:t>4</a:t>
                      </a:r>
                    </a:p>
                  </a:txBody>
                  <a:tcPr anchor="ctr"/>
                </a:tc>
                <a:tc>
                  <a:txBody>
                    <a:bodyPr/>
                    <a:lstStyle/>
                    <a:p>
                      <a:pPr algn="ctr"/>
                      <a:r>
                        <a:rPr lang="it-IT" dirty="0" err="1"/>
                        <a:t>Sigmoid</a:t>
                      </a:r>
                      <a:r>
                        <a:rPr lang="it-IT" dirty="0"/>
                        <a:t> SVM</a:t>
                      </a:r>
                    </a:p>
                  </a:txBody>
                  <a:tcPr anchor="ctr"/>
                </a:tc>
                <a:tc>
                  <a:txBody>
                    <a:bodyPr/>
                    <a:lstStyle/>
                    <a:p>
                      <a:pPr algn="ctr"/>
                      <a:r>
                        <a:rPr lang="it-IT" dirty="0"/>
                        <a:t>C=20.668</a:t>
                      </a:r>
                    </a:p>
                    <a:p>
                      <a:pPr algn="ctr"/>
                      <a:r>
                        <a:rPr lang="it-IT" dirty="0"/>
                        <a:t>Sigma=0.41565</a:t>
                      </a:r>
                    </a:p>
                    <a:p>
                      <a:pPr algn="ctr"/>
                      <a:r>
                        <a:rPr lang="it-IT" dirty="0"/>
                        <a:t>Epsilon=5.38333</a:t>
                      </a:r>
                    </a:p>
                  </a:txBody>
                  <a:tcPr anchor="ctr"/>
                </a:tc>
                <a:tc>
                  <a:txBody>
                    <a:bodyPr/>
                    <a:lstStyle/>
                    <a:p>
                      <a:pPr algn="ctr"/>
                      <a:r>
                        <a:rPr lang="it-IT" dirty="0"/>
                        <a:t>No</a:t>
                      </a:r>
                    </a:p>
                  </a:txBody>
                  <a:tcPr anchor="ctr"/>
                </a:tc>
                <a:tc>
                  <a:txBody>
                    <a:bodyPr/>
                    <a:lstStyle/>
                    <a:p>
                      <a:pPr algn="ctr"/>
                      <a:r>
                        <a:rPr lang="it-IT" dirty="0"/>
                        <a:t>18.26 </a:t>
                      </a:r>
                      <a:r>
                        <a:rPr lang="it-IT" b="0" dirty="0"/>
                        <a:t>± 13.88</a:t>
                      </a:r>
                      <a:endParaRPr lang="it-IT" dirty="0"/>
                    </a:p>
                  </a:txBody>
                  <a:tcPr anchor="ctr"/>
                </a:tc>
                <a:tc>
                  <a:txBody>
                    <a:bodyPr/>
                    <a:lstStyle/>
                    <a:p>
                      <a:pPr algn="ctr"/>
                      <a:r>
                        <a:rPr lang="it-IT" dirty="0"/>
                        <a:t>15.32% </a:t>
                      </a:r>
                      <a:r>
                        <a:rPr lang="it-IT" b="0" dirty="0"/>
                        <a:t>± 12.90%</a:t>
                      </a:r>
                      <a:endParaRPr lang="it-IT" dirty="0"/>
                    </a:p>
                  </a:txBody>
                  <a:tcPr anchor="ctr"/>
                </a:tc>
                <a:extLst>
                  <a:ext uri="{0D108BD9-81ED-4DB2-BD59-A6C34878D82A}">
                    <a16:rowId xmlns:a16="http://schemas.microsoft.com/office/drawing/2014/main" val="1313213873"/>
                  </a:ext>
                </a:extLst>
              </a:tr>
              <a:tr h="1115279">
                <a:tc>
                  <a:txBody>
                    <a:bodyPr/>
                    <a:lstStyle/>
                    <a:p>
                      <a:pPr algn="ctr"/>
                      <a:r>
                        <a:rPr lang="it-IT" dirty="0"/>
                        <a:t>5</a:t>
                      </a:r>
                    </a:p>
                  </a:txBody>
                  <a:tcPr anchor="ctr"/>
                </a:tc>
                <a:tc>
                  <a:txBody>
                    <a:bodyPr/>
                    <a:lstStyle/>
                    <a:p>
                      <a:pPr algn="ctr"/>
                      <a:r>
                        <a:rPr lang="it-IT" dirty="0" err="1"/>
                        <a:t>Sigmoid</a:t>
                      </a:r>
                      <a:r>
                        <a:rPr lang="it-IT" dirty="0"/>
                        <a:t> SVM</a:t>
                      </a:r>
                    </a:p>
                  </a:txBody>
                  <a:tcPr anchor="ctr"/>
                </a:tc>
                <a:tc>
                  <a:txBody>
                    <a:bodyPr/>
                    <a:lstStyle/>
                    <a:p>
                      <a:pPr algn="ctr"/>
                      <a:r>
                        <a:rPr lang="it-IT" dirty="0"/>
                        <a:t>C=36.223</a:t>
                      </a:r>
                    </a:p>
                    <a:p>
                      <a:pPr algn="ctr"/>
                      <a:r>
                        <a:rPr lang="it-IT" dirty="0"/>
                        <a:t>Sigma=0.57518</a:t>
                      </a:r>
                    </a:p>
                    <a:p>
                      <a:pPr algn="ctr"/>
                      <a:r>
                        <a:rPr lang="it-IT" dirty="0"/>
                        <a:t>Epsilon=0.12434</a:t>
                      </a:r>
                    </a:p>
                  </a:txBody>
                  <a:tcPr anchor="ctr"/>
                </a:tc>
                <a:tc>
                  <a:txBody>
                    <a:bodyPr/>
                    <a:lstStyle/>
                    <a:p>
                      <a:pPr algn="ctr"/>
                      <a:r>
                        <a:rPr lang="it-IT" dirty="0"/>
                        <a:t>No</a:t>
                      </a:r>
                    </a:p>
                  </a:txBody>
                  <a:tcPr anchor="ctr"/>
                </a:tc>
                <a:tc>
                  <a:txBody>
                    <a:bodyPr/>
                    <a:lstStyle/>
                    <a:p>
                      <a:pPr algn="ctr"/>
                      <a:r>
                        <a:rPr lang="it-IT" dirty="0"/>
                        <a:t>18.62 </a:t>
                      </a:r>
                      <a:r>
                        <a:rPr lang="it-IT" b="0" dirty="0"/>
                        <a:t>± 14.33</a:t>
                      </a:r>
                      <a:endParaRPr lang="it-IT" dirty="0"/>
                    </a:p>
                  </a:txBody>
                  <a:tcPr anchor="ctr"/>
                </a:tc>
                <a:tc>
                  <a:txBody>
                    <a:bodyPr/>
                    <a:lstStyle/>
                    <a:p>
                      <a:pPr algn="ctr"/>
                      <a:r>
                        <a:rPr lang="it-IT" dirty="0"/>
                        <a:t>15.63% </a:t>
                      </a:r>
                      <a:r>
                        <a:rPr lang="it-IT" b="0" dirty="0"/>
                        <a:t>± 13.22%</a:t>
                      </a:r>
                      <a:endParaRPr lang="it-IT" dirty="0"/>
                    </a:p>
                  </a:txBody>
                  <a:tcPr anchor="ctr"/>
                </a:tc>
                <a:extLst>
                  <a:ext uri="{0D108BD9-81ED-4DB2-BD59-A6C34878D82A}">
                    <a16:rowId xmlns:a16="http://schemas.microsoft.com/office/drawing/2014/main" val="1340828048"/>
                  </a:ext>
                </a:extLst>
              </a:tr>
            </a:tbl>
          </a:graphicData>
        </a:graphic>
      </p:graphicFrame>
    </p:spTree>
    <p:extLst>
      <p:ext uri="{BB962C8B-B14F-4D97-AF65-F5344CB8AC3E}">
        <p14:creationId xmlns:p14="http://schemas.microsoft.com/office/powerpoint/2010/main" val="33792867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1F74FD19-6A4E-1E75-3753-1864C86E5D6E}"/>
              </a:ext>
            </a:extLst>
          </p:cNvPr>
          <p:cNvSpPr>
            <a:spLocks noGrp="1"/>
          </p:cNvSpPr>
          <p:nvPr>
            <p:ph type="sldNum" sz="quarter" idx="12"/>
          </p:nvPr>
        </p:nvSpPr>
        <p:spPr/>
        <p:txBody>
          <a:bodyPr/>
          <a:lstStyle/>
          <a:p>
            <a:fld id="{B6F15528-21DE-4FAA-801E-634DDDAF4B2B}" type="slidenum">
              <a:rPr lang="en-US" smtClean="0"/>
              <a:pPr/>
              <a:t>5</a:t>
            </a:fld>
            <a:endParaRPr lang="en-US" dirty="0"/>
          </a:p>
        </p:txBody>
      </p:sp>
      <p:sp>
        <p:nvSpPr>
          <p:cNvPr id="7" name="Segnaposto testo 6">
            <a:extLst>
              <a:ext uri="{FF2B5EF4-FFF2-40B4-BE49-F238E27FC236}">
                <a16:creationId xmlns:a16="http://schemas.microsoft.com/office/drawing/2014/main" id="{D4CD7C88-49FE-2C10-9E65-11A3798F3D6B}"/>
              </a:ext>
            </a:extLst>
          </p:cNvPr>
          <p:cNvSpPr>
            <a:spLocks noGrp="1"/>
          </p:cNvSpPr>
          <p:nvPr>
            <p:ph type="body" sz="quarter" idx="19"/>
          </p:nvPr>
        </p:nvSpPr>
        <p:spPr/>
        <p:txBody>
          <a:bodyPr/>
          <a:lstStyle/>
          <a:p>
            <a:r>
              <a:rPr lang="en-GB" noProof="0" dirty="0"/>
              <a:t>The PPG signal (</a:t>
            </a:r>
            <a:r>
              <a:rPr lang="en-GB" i="1" noProof="0" dirty="0"/>
              <a:t>PhotoPlethysmoGraph</a:t>
            </a:r>
            <a:r>
              <a:rPr lang="en-GB" noProof="0" dirty="0"/>
              <a:t>)</a:t>
            </a:r>
          </a:p>
        </p:txBody>
      </p:sp>
      <p:sp>
        <p:nvSpPr>
          <p:cNvPr id="8" name="Segnaposto contenuto 7">
            <a:extLst>
              <a:ext uri="{FF2B5EF4-FFF2-40B4-BE49-F238E27FC236}">
                <a16:creationId xmlns:a16="http://schemas.microsoft.com/office/drawing/2014/main" id="{7C5BAFB7-9AEB-767B-0E9B-5E6CF8456720}"/>
              </a:ext>
            </a:extLst>
          </p:cNvPr>
          <p:cNvSpPr>
            <a:spLocks noGrp="1"/>
          </p:cNvSpPr>
          <p:nvPr>
            <p:ph sz="quarter" idx="20"/>
          </p:nvPr>
        </p:nvSpPr>
        <p:spPr>
          <a:xfrm>
            <a:off x="1054100" y="2552700"/>
            <a:ext cx="7404100" cy="6705600"/>
          </a:xfrm>
        </p:spPr>
        <p:txBody>
          <a:bodyPr/>
          <a:lstStyle/>
          <a:p>
            <a:pPr marL="342900" indent="-342900">
              <a:buFont typeface="Arial" panose="020B0604020202020204" pitchFamily="34" charset="0"/>
              <a:buChar char="•"/>
            </a:pPr>
            <a:r>
              <a:rPr lang="en-GB" noProof="0" dirty="0"/>
              <a:t>Measures the changes in light absorption caused by the variation of blood volume over time</a:t>
            </a:r>
          </a:p>
          <a:p>
            <a:pPr marL="0" indent="0">
              <a:buNone/>
            </a:pPr>
            <a:endParaRPr lang="en-GB" noProof="0" dirty="0"/>
          </a:p>
          <a:p>
            <a:pPr marL="342900" indent="-342900">
              <a:buFont typeface="Arial" panose="020B0604020202020204" pitchFamily="34" charset="0"/>
              <a:buChar char="•"/>
            </a:pPr>
            <a:r>
              <a:rPr lang="en-GB" noProof="0" dirty="0"/>
              <a:t>Value is dimensionless (NU = numerical units)</a:t>
            </a:r>
          </a:p>
          <a:p>
            <a:pPr marL="0" indent="0">
              <a:buNone/>
            </a:pPr>
            <a:endParaRPr lang="en-GB" noProof="0" dirty="0"/>
          </a:p>
          <a:p>
            <a:pPr marL="342900" indent="-342900">
              <a:buFont typeface="Arial" panose="020B0604020202020204" pitchFamily="34" charset="0"/>
              <a:buChar char="•"/>
            </a:pPr>
            <a:r>
              <a:rPr lang="en-GB" noProof="0" dirty="0"/>
              <a:t>From PPG, feature will be extracted</a:t>
            </a:r>
          </a:p>
          <a:p>
            <a:endParaRPr lang="en-GB" noProof="0" dirty="0"/>
          </a:p>
        </p:txBody>
      </p:sp>
      <p:sp>
        <p:nvSpPr>
          <p:cNvPr id="5" name="Segnaposto testo 4">
            <a:extLst>
              <a:ext uri="{FF2B5EF4-FFF2-40B4-BE49-F238E27FC236}">
                <a16:creationId xmlns:a16="http://schemas.microsoft.com/office/drawing/2014/main" id="{2370006B-CB40-5E8E-6D6F-58AE23CDA62F}"/>
              </a:ext>
            </a:extLst>
          </p:cNvPr>
          <p:cNvSpPr>
            <a:spLocks noGrp="1"/>
          </p:cNvSpPr>
          <p:nvPr>
            <p:ph type="body" sz="quarter" idx="17"/>
          </p:nvPr>
        </p:nvSpPr>
        <p:spPr>
          <a:xfrm>
            <a:off x="1054100" y="198944"/>
            <a:ext cx="15863888" cy="530225"/>
          </a:xfrm>
        </p:spPr>
        <p:txBody>
          <a:bodyPr/>
          <a:lstStyle/>
          <a:p>
            <a:r>
              <a:rPr lang="en-GB" noProof="0" dirty="0"/>
              <a:t>Context introduction</a:t>
            </a:r>
          </a:p>
        </p:txBody>
      </p:sp>
      <p:sp>
        <p:nvSpPr>
          <p:cNvPr id="6" name="Segnaposto testo 5">
            <a:extLst>
              <a:ext uri="{FF2B5EF4-FFF2-40B4-BE49-F238E27FC236}">
                <a16:creationId xmlns:a16="http://schemas.microsoft.com/office/drawing/2014/main" id="{C0F93651-1D6D-69EE-BC7F-0514AB605167}"/>
              </a:ext>
            </a:extLst>
          </p:cNvPr>
          <p:cNvSpPr>
            <a:spLocks noGrp="1"/>
          </p:cNvSpPr>
          <p:nvPr>
            <p:ph type="body" sz="quarter" idx="18"/>
          </p:nvPr>
        </p:nvSpPr>
        <p:spPr/>
        <p:txBody>
          <a:bodyPr/>
          <a:lstStyle/>
          <a:p>
            <a:r>
              <a:rPr lang="en-GB" noProof="0" dirty="0"/>
              <a:t>1</a:t>
            </a:r>
          </a:p>
        </p:txBody>
      </p:sp>
      <p:pic>
        <p:nvPicPr>
          <p:cNvPr id="3" name="Segnaposto contenuto 15">
            <a:extLst>
              <a:ext uri="{FF2B5EF4-FFF2-40B4-BE49-F238E27FC236}">
                <a16:creationId xmlns:a16="http://schemas.microsoft.com/office/drawing/2014/main" id="{D36E6188-03EE-1E6E-5F8F-E233840DE90B}"/>
              </a:ext>
            </a:extLst>
          </p:cNvPr>
          <p:cNvPicPr>
            <a:picLocks noChangeAspect="1"/>
          </p:cNvPicPr>
          <p:nvPr/>
        </p:nvPicPr>
        <p:blipFill>
          <a:blip r:embed="rId2"/>
          <a:stretch/>
        </p:blipFill>
        <p:spPr>
          <a:xfrm>
            <a:off x="8991600" y="3467100"/>
            <a:ext cx="8350220" cy="4154234"/>
          </a:xfrm>
          <a:prstGeom prst="rect">
            <a:avLst/>
          </a:prstGeom>
          <a:noFill/>
        </p:spPr>
      </p:pic>
    </p:spTree>
    <p:extLst>
      <p:ext uri="{BB962C8B-B14F-4D97-AF65-F5344CB8AC3E}">
        <p14:creationId xmlns:p14="http://schemas.microsoft.com/office/powerpoint/2010/main" val="2681164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6493205-2AFF-3FB0-0697-2B2B52C9BD57}"/>
              </a:ext>
            </a:extLst>
          </p:cNvPr>
          <p:cNvSpPr>
            <a:spLocks noGrp="1"/>
          </p:cNvSpPr>
          <p:nvPr>
            <p:ph type="sldNum" sz="quarter" idx="12"/>
          </p:nvPr>
        </p:nvSpPr>
        <p:spPr/>
        <p:txBody>
          <a:bodyPr/>
          <a:lstStyle/>
          <a:p>
            <a:fld id="{B6F15528-21DE-4FAA-801E-634DDDAF4B2B}" type="slidenum">
              <a:rPr lang="en-US" smtClean="0"/>
              <a:pPr/>
              <a:t>50</a:t>
            </a:fld>
            <a:endParaRPr lang="en-US" dirty="0"/>
          </a:p>
        </p:txBody>
      </p:sp>
      <p:sp>
        <p:nvSpPr>
          <p:cNvPr id="3" name="Segnaposto testo 2">
            <a:extLst>
              <a:ext uri="{FF2B5EF4-FFF2-40B4-BE49-F238E27FC236}">
                <a16:creationId xmlns:a16="http://schemas.microsoft.com/office/drawing/2014/main" id="{884C679B-25E6-D958-C4A8-0E4D7C2D913E}"/>
              </a:ext>
            </a:extLst>
          </p:cNvPr>
          <p:cNvSpPr>
            <a:spLocks noGrp="1"/>
          </p:cNvSpPr>
          <p:nvPr>
            <p:ph type="body" sz="quarter" idx="17"/>
          </p:nvPr>
        </p:nvSpPr>
        <p:spPr/>
        <p:txBody>
          <a:bodyPr>
            <a:noAutofit/>
          </a:bodyPr>
          <a:lstStyle/>
          <a:p>
            <a:r>
              <a:rPr lang="en-GB" noProof="0" dirty="0"/>
              <a:t>Experiments</a:t>
            </a:r>
          </a:p>
        </p:txBody>
      </p:sp>
      <p:sp>
        <p:nvSpPr>
          <p:cNvPr id="4" name="Segnaposto testo 3">
            <a:extLst>
              <a:ext uri="{FF2B5EF4-FFF2-40B4-BE49-F238E27FC236}">
                <a16:creationId xmlns:a16="http://schemas.microsoft.com/office/drawing/2014/main" id="{37D01D21-0F63-DA1C-AEE7-A503F1079C40}"/>
              </a:ext>
            </a:extLst>
          </p:cNvPr>
          <p:cNvSpPr>
            <a:spLocks noGrp="1"/>
          </p:cNvSpPr>
          <p:nvPr>
            <p:ph type="body" sz="quarter" idx="18"/>
          </p:nvPr>
        </p:nvSpPr>
        <p:spPr/>
        <p:txBody>
          <a:bodyPr/>
          <a:lstStyle/>
          <a:p>
            <a:r>
              <a:rPr lang="it-IT" dirty="0"/>
              <a:t>6</a:t>
            </a:r>
            <a:endParaRPr lang="en-GB" noProof="0" dirty="0"/>
          </a:p>
        </p:txBody>
      </p:sp>
      <p:sp>
        <p:nvSpPr>
          <p:cNvPr id="5" name="Segnaposto testo 4">
            <a:extLst>
              <a:ext uri="{FF2B5EF4-FFF2-40B4-BE49-F238E27FC236}">
                <a16:creationId xmlns:a16="http://schemas.microsoft.com/office/drawing/2014/main" id="{230FC04E-01E8-A149-3792-F569D5948564}"/>
              </a:ext>
            </a:extLst>
          </p:cNvPr>
          <p:cNvSpPr>
            <a:spLocks noGrp="1"/>
          </p:cNvSpPr>
          <p:nvPr>
            <p:ph type="body" sz="quarter" idx="19"/>
          </p:nvPr>
        </p:nvSpPr>
        <p:spPr/>
        <p:txBody>
          <a:bodyPr/>
          <a:lstStyle/>
          <a:p>
            <a:r>
              <a:rPr lang="en-GB" noProof="0" dirty="0"/>
              <a:t>Results - DBP</a:t>
            </a:r>
          </a:p>
        </p:txBody>
      </p:sp>
      <p:graphicFrame>
        <p:nvGraphicFramePr>
          <p:cNvPr id="7" name="Tabella 6">
            <a:extLst>
              <a:ext uri="{FF2B5EF4-FFF2-40B4-BE49-F238E27FC236}">
                <a16:creationId xmlns:a16="http://schemas.microsoft.com/office/drawing/2014/main" id="{C4446ED8-33EF-E5A8-9A52-46625E0BAC5D}"/>
              </a:ext>
            </a:extLst>
          </p:cNvPr>
          <p:cNvGraphicFramePr>
            <a:graphicFrameLocks noGrp="1"/>
          </p:cNvGraphicFramePr>
          <p:nvPr>
            <p:extLst>
              <p:ext uri="{D42A27DB-BD31-4B8C-83A1-F6EECF244321}">
                <p14:modId xmlns:p14="http://schemas.microsoft.com/office/powerpoint/2010/main" val="1579992867"/>
              </p:ext>
            </p:extLst>
          </p:nvPr>
        </p:nvGraphicFramePr>
        <p:xfrm>
          <a:off x="1082976" y="2416127"/>
          <a:ext cx="15835012" cy="6683423"/>
        </p:xfrm>
        <a:graphic>
          <a:graphicData uri="http://schemas.openxmlformats.org/drawingml/2006/table">
            <a:tbl>
              <a:tblPr firstRow="1" bandRow="1">
                <a:tableStyleId>{3B4B98B0-60AC-42C2-AFA5-B58CD77FA1E5}</a:tableStyleId>
              </a:tblPr>
              <a:tblGrid>
                <a:gridCol w="746158">
                  <a:extLst>
                    <a:ext uri="{9D8B030D-6E8A-4147-A177-3AD203B41FA5}">
                      <a16:colId xmlns:a16="http://schemas.microsoft.com/office/drawing/2014/main" val="3067664081"/>
                    </a:ext>
                  </a:extLst>
                </a:gridCol>
                <a:gridCol w="2886912">
                  <a:extLst>
                    <a:ext uri="{9D8B030D-6E8A-4147-A177-3AD203B41FA5}">
                      <a16:colId xmlns:a16="http://schemas.microsoft.com/office/drawing/2014/main" val="2380480842"/>
                    </a:ext>
                  </a:extLst>
                </a:gridCol>
                <a:gridCol w="5205445">
                  <a:extLst>
                    <a:ext uri="{9D8B030D-6E8A-4147-A177-3AD203B41FA5}">
                      <a16:colId xmlns:a16="http://schemas.microsoft.com/office/drawing/2014/main" val="597947485"/>
                    </a:ext>
                  </a:extLst>
                </a:gridCol>
                <a:gridCol w="3736004">
                  <a:extLst>
                    <a:ext uri="{9D8B030D-6E8A-4147-A177-3AD203B41FA5}">
                      <a16:colId xmlns:a16="http://schemas.microsoft.com/office/drawing/2014/main" val="157752370"/>
                    </a:ext>
                  </a:extLst>
                </a:gridCol>
                <a:gridCol w="3260493">
                  <a:extLst>
                    <a:ext uri="{9D8B030D-6E8A-4147-A177-3AD203B41FA5}">
                      <a16:colId xmlns:a16="http://schemas.microsoft.com/office/drawing/2014/main" val="957674631"/>
                    </a:ext>
                  </a:extLst>
                </a:gridCol>
              </a:tblGrid>
              <a:tr h="861175">
                <a:tc>
                  <a:txBody>
                    <a:bodyPr/>
                    <a:lstStyle/>
                    <a:p>
                      <a:pPr algn="ctr"/>
                      <a:r>
                        <a:rPr lang="it-IT" dirty="0"/>
                        <a:t>#</a:t>
                      </a:r>
                    </a:p>
                  </a:txBody>
                  <a:tcPr anchor="ctr"/>
                </a:tc>
                <a:tc>
                  <a:txBody>
                    <a:bodyPr/>
                    <a:lstStyle/>
                    <a:p>
                      <a:pPr algn="ctr"/>
                      <a:r>
                        <a:rPr lang="it-IT" dirty="0"/>
                        <a:t>Model</a:t>
                      </a:r>
                    </a:p>
                  </a:txBody>
                  <a:tcPr anchor="ctr"/>
                </a:tc>
                <a:tc>
                  <a:txBody>
                    <a:bodyPr/>
                    <a:lstStyle/>
                    <a:p>
                      <a:pPr algn="ctr"/>
                      <a:r>
                        <a:rPr lang="it-IT" dirty="0" err="1"/>
                        <a:t>Hyperparameters</a:t>
                      </a:r>
                      <a:endParaRPr lang="it-IT" dirty="0"/>
                    </a:p>
                  </a:txBody>
                  <a:tcPr anchor="ctr"/>
                </a:tc>
                <a:tc>
                  <a:txBody>
                    <a:bodyPr/>
                    <a:lstStyle/>
                    <a:p>
                      <a:pPr algn="ctr"/>
                      <a:r>
                        <a:rPr lang="it-IT" dirty="0"/>
                        <a:t>Mean Absolute </a:t>
                      </a:r>
                      <a:r>
                        <a:rPr lang="it-IT" dirty="0" err="1"/>
                        <a:t>error</a:t>
                      </a:r>
                      <a:endParaRPr lang="it-IT" dirty="0"/>
                    </a:p>
                  </a:txBody>
                  <a:tcPr anchor="ctr"/>
                </a:tc>
                <a:tc>
                  <a:txBody>
                    <a:bodyPr/>
                    <a:lstStyle/>
                    <a:p>
                      <a:pPr algn="ctr"/>
                      <a:r>
                        <a:rPr lang="it-IT" dirty="0"/>
                        <a:t>Mean Relative </a:t>
                      </a:r>
                      <a:r>
                        <a:rPr lang="it-IT" dirty="0" err="1"/>
                        <a:t>error</a:t>
                      </a:r>
                      <a:endParaRPr lang="it-IT" dirty="0"/>
                    </a:p>
                  </a:txBody>
                  <a:tcPr anchor="ctr"/>
                </a:tc>
                <a:extLst>
                  <a:ext uri="{0D108BD9-81ED-4DB2-BD59-A6C34878D82A}">
                    <a16:rowId xmlns:a16="http://schemas.microsoft.com/office/drawing/2014/main" val="4133367808"/>
                  </a:ext>
                </a:extLst>
              </a:tr>
              <a:tr h="861175">
                <a:tc>
                  <a:txBody>
                    <a:bodyPr/>
                    <a:lstStyle/>
                    <a:p>
                      <a:pPr algn="ctr"/>
                      <a:r>
                        <a:rPr lang="it-IT" b="1" dirty="0"/>
                        <a:t>1</a:t>
                      </a:r>
                    </a:p>
                  </a:txBody>
                  <a:tcPr anchor="ctr"/>
                </a:tc>
                <a:tc>
                  <a:txBody>
                    <a:bodyPr/>
                    <a:lstStyle/>
                    <a:p>
                      <a:pPr algn="ctr"/>
                      <a:r>
                        <a:rPr lang="it-IT" b="1" dirty="0"/>
                        <a:t>Linear </a:t>
                      </a:r>
                      <a:r>
                        <a:rPr lang="it-IT" b="1" dirty="0" err="1"/>
                        <a:t>regression</a:t>
                      </a:r>
                      <a:endParaRPr lang="it-IT" b="1" dirty="0"/>
                    </a:p>
                  </a:txBody>
                  <a:tcPr anchor="ctr"/>
                </a:tc>
                <a:tc>
                  <a:txBody>
                    <a:bodyPr/>
                    <a:lstStyle/>
                    <a:p>
                      <a:pPr algn="ctr"/>
                      <a:r>
                        <a:rPr lang="it-IT" b="1" dirty="0"/>
                        <a:t>None</a:t>
                      </a:r>
                    </a:p>
                  </a:txBody>
                  <a:tcPr anchor="ctr"/>
                </a:tc>
                <a:tc>
                  <a:txBody>
                    <a:bodyPr/>
                    <a:lstStyle/>
                    <a:p>
                      <a:pPr algn="ctr"/>
                      <a:r>
                        <a:rPr lang="it-IT" b="1" dirty="0"/>
                        <a:t>13.77 ± 8.75</a:t>
                      </a:r>
                    </a:p>
                  </a:txBody>
                  <a:tcPr anchor="ctr"/>
                </a:tc>
                <a:tc>
                  <a:txBody>
                    <a:bodyPr/>
                    <a:lstStyle/>
                    <a:p>
                      <a:pPr algn="ctr"/>
                      <a:r>
                        <a:rPr lang="it-IT" b="1" dirty="0"/>
                        <a:t>20.87% ± 13.08%</a:t>
                      </a:r>
                    </a:p>
                  </a:txBody>
                  <a:tcPr anchor="ctr"/>
                </a:tc>
                <a:extLst>
                  <a:ext uri="{0D108BD9-81ED-4DB2-BD59-A6C34878D82A}">
                    <a16:rowId xmlns:a16="http://schemas.microsoft.com/office/drawing/2014/main" val="3410095516"/>
                  </a:ext>
                </a:extLst>
              </a:tr>
              <a:tr h="861175">
                <a:tc>
                  <a:txBody>
                    <a:bodyPr/>
                    <a:lstStyle/>
                    <a:p>
                      <a:pPr algn="ctr"/>
                      <a:r>
                        <a:rPr lang="it-IT" b="0" dirty="0"/>
                        <a:t>2</a:t>
                      </a:r>
                    </a:p>
                  </a:txBody>
                  <a:tcPr anchor="ctr"/>
                </a:tc>
                <a:tc>
                  <a:txBody>
                    <a:bodyPr/>
                    <a:lstStyle/>
                    <a:p>
                      <a:pPr algn="ctr"/>
                      <a:r>
                        <a:rPr lang="it-IT" b="0" dirty="0"/>
                        <a:t>Lasso </a:t>
                      </a:r>
                      <a:r>
                        <a:rPr lang="it-IT" b="0" dirty="0" err="1"/>
                        <a:t>regression</a:t>
                      </a:r>
                      <a:endParaRPr lang="it-IT" b="0" dirty="0"/>
                    </a:p>
                  </a:txBody>
                  <a:tcPr anchor="ctr"/>
                </a:tc>
                <a:tc>
                  <a:txBody>
                    <a:bodyPr/>
                    <a:lstStyle/>
                    <a:p>
                      <a:pPr algn="ctr"/>
                      <a:r>
                        <a:rPr lang="it-IT" b="0" dirty="0"/>
                        <a:t>Lamda=0.0002</a:t>
                      </a:r>
                    </a:p>
                  </a:txBody>
                  <a:tcPr anchor="ctr"/>
                </a:tc>
                <a:tc>
                  <a:txBody>
                    <a:bodyPr/>
                    <a:lstStyle/>
                    <a:p>
                      <a:pPr algn="ctr"/>
                      <a:r>
                        <a:rPr lang="it-IT" b="0" dirty="0"/>
                        <a:t>13.77 ± 8.76</a:t>
                      </a:r>
                    </a:p>
                  </a:txBody>
                  <a:tcPr anchor="ctr"/>
                </a:tc>
                <a:tc>
                  <a:txBody>
                    <a:bodyPr/>
                    <a:lstStyle/>
                    <a:p>
                      <a:pPr algn="ctr"/>
                      <a:r>
                        <a:rPr lang="it-IT" b="0" dirty="0"/>
                        <a:t>20.88% ± 13.08</a:t>
                      </a:r>
                    </a:p>
                  </a:txBody>
                  <a:tcPr anchor="ctr"/>
                </a:tc>
                <a:extLst>
                  <a:ext uri="{0D108BD9-81ED-4DB2-BD59-A6C34878D82A}">
                    <a16:rowId xmlns:a16="http://schemas.microsoft.com/office/drawing/2014/main" val="2198208057"/>
                  </a:ext>
                </a:extLst>
              </a:tr>
              <a:tr h="861175">
                <a:tc>
                  <a:txBody>
                    <a:bodyPr/>
                    <a:lstStyle/>
                    <a:p>
                      <a:pPr algn="ctr"/>
                      <a:r>
                        <a:rPr lang="it-IT" dirty="0"/>
                        <a:t>3</a:t>
                      </a:r>
                    </a:p>
                  </a:txBody>
                  <a:tcPr anchor="ctr"/>
                </a:tc>
                <a:tc>
                  <a:txBody>
                    <a:bodyPr/>
                    <a:lstStyle/>
                    <a:p>
                      <a:pPr algn="ctr"/>
                      <a:r>
                        <a:rPr lang="it-IT" dirty="0"/>
                        <a:t>Linear SVM</a:t>
                      </a:r>
                    </a:p>
                  </a:txBody>
                  <a:tcPr anchor="ctr"/>
                </a:tc>
                <a:tc>
                  <a:txBody>
                    <a:bodyPr/>
                    <a:lstStyle/>
                    <a:p>
                      <a:pPr algn="ctr"/>
                      <a:r>
                        <a:rPr lang="it-IT" dirty="0"/>
                        <a:t>None</a:t>
                      </a:r>
                    </a:p>
                  </a:txBody>
                  <a:tcPr anchor="ctr"/>
                </a:tc>
                <a:tc>
                  <a:txBody>
                    <a:bodyPr/>
                    <a:lstStyle/>
                    <a:p>
                      <a:pPr algn="ctr"/>
                      <a:r>
                        <a:rPr lang="it-IT" dirty="0"/>
                        <a:t>14.65 </a:t>
                      </a:r>
                      <a:r>
                        <a:rPr lang="it-IT" b="0" dirty="0"/>
                        <a:t>± 9.86</a:t>
                      </a:r>
                      <a:endParaRPr lang="it-IT" dirty="0"/>
                    </a:p>
                  </a:txBody>
                  <a:tcPr anchor="ctr"/>
                </a:tc>
                <a:tc>
                  <a:txBody>
                    <a:bodyPr/>
                    <a:lstStyle/>
                    <a:p>
                      <a:pPr algn="ctr"/>
                      <a:r>
                        <a:rPr lang="it-IT" dirty="0"/>
                        <a:t>21.51% </a:t>
                      </a:r>
                      <a:r>
                        <a:rPr lang="it-IT" b="0" dirty="0"/>
                        <a:t>± 12.87%</a:t>
                      </a:r>
                      <a:endParaRPr lang="it-IT" dirty="0"/>
                    </a:p>
                  </a:txBody>
                  <a:tcPr anchor="ctr"/>
                </a:tc>
                <a:extLst>
                  <a:ext uri="{0D108BD9-81ED-4DB2-BD59-A6C34878D82A}">
                    <a16:rowId xmlns:a16="http://schemas.microsoft.com/office/drawing/2014/main" val="343249710"/>
                  </a:ext>
                </a:extLst>
              </a:tr>
              <a:tr h="2123444">
                <a:tc>
                  <a:txBody>
                    <a:bodyPr/>
                    <a:lstStyle/>
                    <a:p>
                      <a:pPr algn="ctr"/>
                      <a:r>
                        <a:rPr lang="it-IT" dirty="0"/>
                        <a:t>4</a:t>
                      </a:r>
                    </a:p>
                  </a:txBody>
                  <a:tcPr anchor="ctr"/>
                </a:tc>
                <a:tc>
                  <a:txBody>
                    <a:bodyPr/>
                    <a:lstStyle/>
                    <a:p>
                      <a:pPr algn="ctr"/>
                      <a:r>
                        <a:rPr lang="it-IT" dirty="0"/>
                        <a:t>RBF SVM</a:t>
                      </a:r>
                    </a:p>
                  </a:txBody>
                  <a:tcPr anchor="ctr"/>
                </a:tc>
                <a:tc>
                  <a:txBody>
                    <a:bodyPr/>
                    <a:lstStyle/>
                    <a:p>
                      <a:pPr algn="ctr"/>
                      <a:r>
                        <a:rPr lang="it-IT" dirty="0"/>
                        <a:t>C=403.29</a:t>
                      </a:r>
                    </a:p>
                    <a:p>
                      <a:pPr algn="ctr"/>
                      <a:r>
                        <a:rPr lang="it-IT" dirty="0"/>
                        <a:t>Sigma=6.2842</a:t>
                      </a:r>
                    </a:p>
                    <a:p>
                      <a:pPr algn="ctr"/>
                      <a:r>
                        <a:rPr lang="it-IT" dirty="0"/>
                        <a:t>Epsilon=0.20817</a:t>
                      </a:r>
                    </a:p>
                  </a:txBody>
                  <a:tcPr anchor="ctr"/>
                </a:tc>
                <a:tc>
                  <a:txBody>
                    <a:bodyPr/>
                    <a:lstStyle/>
                    <a:p>
                      <a:pPr algn="ctr"/>
                      <a:r>
                        <a:rPr lang="it-IT" dirty="0"/>
                        <a:t>14.48 </a:t>
                      </a:r>
                      <a:r>
                        <a:rPr lang="it-IT" b="0" dirty="0"/>
                        <a:t>± 8.89</a:t>
                      </a:r>
                      <a:endParaRPr lang="it-IT" dirty="0"/>
                    </a:p>
                  </a:txBody>
                  <a:tcPr anchor="ctr"/>
                </a:tc>
                <a:tc>
                  <a:txBody>
                    <a:bodyPr/>
                    <a:lstStyle/>
                    <a:p>
                      <a:pPr algn="ctr"/>
                      <a:r>
                        <a:rPr lang="it-IT" dirty="0"/>
                        <a:t>21.89% </a:t>
                      </a:r>
                      <a:r>
                        <a:rPr lang="it-IT" b="0" dirty="0"/>
                        <a:t>± 12.90%</a:t>
                      </a:r>
                      <a:endParaRPr lang="it-IT" dirty="0"/>
                    </a:p>
                  </a:txBody>
                  <a:tcPr anchor="ctr"/>
                </a:tc>
                <a:extLst>
                  <a:ext uri="{0D108BD9-81ED-4DB2-BD59-A6C34878D82A}">
                    <a16:rowId xmlns:a16="http://schemas.microsoft.com/office/drawing/2014/main" val="1313213873"/>
                  </a:ext>
                </a:extLst>
              </a:tr>
              <a:tr h="1115279">
                <a:tc>
                  <a:txBody>
                    <a:bodyPr/>
                    <a:lstStyle/>
                    <a:p>
                      <a:pPr algn="ctr"/>
                      <a:r>
                        <a:rPr lang="it-IT" dirty="0"/>
                        <a:t>5</a:t>
                      </a:r>
                    </a:p>
                  </a:txBody>
                  <a:tcPr anchor="ctr"/>
                </a:tc>
                <a:tc>
                  <a:txBody>
                    <a:bodyPr/>
                    <a:lstStyle/>
                    <a:p>
                      <a:pPr algn="ctr"/>
                      <a:r>
                        <a:rPr lang="it-IT" dirty="0" err="1"/>
                        <a:t>Sigmoid</a:t>
                      </a:r>
                      <a:r>
                        <a:rPr lang="it-IT" dirty="0"/>
                        <a:t> SVM</a:t>
                      </a:r>
                    </a:p>
                  </a:txBody>
                  <a:tcPr anchor="ctr"/>
                </a:tc>
                <a:tc>
                  <a:txBody>
                    <a:bodyPr/>
                    <a:lstStyle/>
                    <a:p>
                      <a:pPr algn="ctr"/>
                      <a:r>
                        <a:rPr lang="it-IT" dirty="0"/>
                        <a:t>C=20.978</a:t>
                      </a:r>
                    </a:p>
                    <a:p>
                      <a:pPr algn="ctr"/>
                      <a:r>
                        <a:rPr lang="it-IT" dirty="0"/>
                        <a:t>Sigma=0.4491</a:t>
                      </a:r>
                    </a:p>
                    <a:p>
                      <a:pPr algn="ctr"/>
                      <a:r>
                        <a:rPr lang="it-IT" dirty="0"/>
                        <a:t>Epsilon=0.026472</a:t>
                      </a:r>
                    </a:p>
                  </a:txBody>
                  <a:tcPr anchor="ctr"/>
                </a:tc>
                <a:tc>
                  <a:txBody>
                    <a:bodyPr/>
                    <a:lstStyle/>
                    <a:p>
                      <a:pPr algn="ctr"/>
                      <a:r>
                        <a:rPr lang="it-IT" dirty="0"/>
                        <a:t>14.60 </a:t>
                      </a:r>
                      <a:r>
                        <a:rPr lang="it-IT" b="0" dirty="0"/>
                        <a:t>± 9.64</a:t>
                      </a:r>
                      <a:endParaRPr lang="it-IT" dirty="0"/>
                    </a:p>
                  </a:txBody>
                  <a:tcPr anchor="ctr"/>
                </a:tc>
                <a:tc>
                  <a:txBody>
                    <a:bodyPr/>
                    <a:lstStyle/>
                    <a:p>
                      <a:pPr algn="ctr"/>
                      <a:r>
                        <a:rPr lang="it-IT" dirty="0"/>
                        <a:t>22.39% </a:t>
                      </a:r>
                      <a:r>
                        <a:rPr lang="it-IT" b="0" dirty="0"/>
                        <a:t>± 14.94%</a:t>
                      </a:r>
                      <a:endParaRPr lang="it-IT" dirty="0"/>
                    </a:p>
                  </a:txBody>
                  <a:tcPr anchor="ctr"/>
                </a:tc>
                <a:extLst>
                  <a:ext uri="{0D108BD9-81ED-4DB2-BD59-A6C34878D82A}">
                    <a16:rowId xmlns:a16="http://schemas.microsoft.com/office/drawing/2014/main" val="1340828048"/>
                  </a:ext>
                </a:extLst>
              </a:tr>
            </a:tbl>
          </a:graphicData>
        </a:graphic>
      </p:graphicFrame>
    </p:spTree>
    <p:extLst>
      <p:ext uri="{BB962C8B-B14F-4D97-AF65-F5344CB8AC3E}">
        <p14:creationId xmlns:p14="http://schemas.microsoft.com/office/powerpoint/2010/main" val="4701704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D350BCA2-A160-C4B4-1D44-56E5B86FE65F}"/>
              </a:ext>
            </a:extLst>
          </p:cNvPr>
          <p:cNvSpPr>
            <a:spLocks noGrp="1"/>
          </p:cNvSpPr>
          <p:nvPr>
            <p:ph type="sldNum" sz="quarter" idx="12"/>
          </p:nvPr>
        </p:nvSpPr>
        <p:spPr/>
        <p:txBody>
          <a:bodyPr/>
          <a:lstStyle/>
          <a:p>
            <a:fld id="{B6F15528-21DE-4FAA-801E-634DDDAF4B2B}" type="slidenum">
              <a:rPr lang="en-US" smtClean="0"/>
              <a:pPr/>
              <a:t>51</a:t>
            </a:fld>
            <a:endParaRPr lang="en-US" dirty="0"/>
          </a:p>
        </p:txBody>
      </p:sp>
      <p:sp>
        <p:nvSpPr>
          <p:cNvPr id="3" name="Segnaposto testo 2">
            <a:extLst>
              <a:ext uri="{FF2B5EF4-FFF2-40B4-BE49-F238E27FC236}">
                <a16:creationId xmlns:a16="http://schemas.microsoft.com/office/drawing/2014/main" id="{A0BC23BE-17DF-C404-E825-77B8BB6FF882}"/>
              </a:ext>
            </a:extLst>
          </p:cNvPr>
          <p:cNvSpPr>
            <a:spLocks noGrp="1"/>
          </p:cNvSpPr>
          <p:nvPr>
            <p:ph type="body" sz="quarter" idx="17"/>
          </p:nvPr>
        </p:nvSpPr>
        <p:spPr/>
        <p:txBody>
          <a:bodyPr>
            <a:noAutofit/>
          </a:bodyPr>
          <a:lstStyle/>
          <a:p>
            <a:r>
              <a:rPr lang="it-IT" dirty="0" err="1"/>
              <a:t>Experiments</a:t>
            </a:r>
            <a:endParaRPr lang="it-IT" dirty="0"/>
          </a:p>
        </p:txBody>
      </p:sp>
      <p:sp>
        <p:nvSpPr>
          <p:cNvPr id="4" name="Segnaposto testo 3">
            <a:extLst>
              <a:ext uri="{FF2B5EF4-FFF2-40B4-BE49-F238E27FC236}">
                <a16:creationId xmlns:a16="http://schemas.microsoft.com/office/drawing/2014/main" id="{6A965921-60AD-55A9-1D3B-9048272FAC21}"/>
              </a:ext>
            </a:extLst>
          </p:cNvPr>
          <p:cNvSpPr>
            <a:spLocks noGrp="1"/>
          </p:cNvSpPr>
          <p:nvPr>
            <p:ph type="body" sz="quarter" idx="18"/>
          </p:nvPr>
        </p:nvSpPr>
        <p:spPr/>
        <p:txBody>
          <a:bodyPr/>
          <a:lstStyle/>
          <a:p>
            <a:r>
              <a:rPr lang="it-IT" dirty="0"/>
              <a:t>6</a:t>
            </a:r>
          </a:p>
        </p:txBody>
      </p:sp>
      <p:sp>
        <p:nvSpPr>
          <p:cNvPr id="5" name="Segnaposto testo 4">
            <a:extLst>
              <a:ext uri="{FF2B5EF4-FFF2-40B4-BE49-F238E27FC236}">
                <a16:creationId xmlns:a16="http://schemas.microsoft.com/office/drawing/2014/main" id="{D514CEA4-E9BE-FAE0-4468-AC5B5B0916DF}"/>
              </a:ext>
            </a:extLst>
          </p:cNvPr>
          <p:cNvSpPr>
            <a:spLocks noGrp="1"/>
          </p:cNvSpPr>
          <p:nvPr>
            <p:ph type="body" sz="quarter" idx="19"/>
          </p:nvPr>
        </p:nvSpPr>
        <p:spPr/>
        <p:txBody>
          <a:bodyPr/>
          <a:lstStyle/>
          <a:p>
            <a:r>
              <a:rPr lang="it-IT" dirty="0" err="1"/>
              <a:t>Considerations</a:t>
            </a:r>
            <a:endParaRPr lang="it-IT" dirty="0"/>
          </a:p>
        </p:txBody>
      </p:sp>
      <p:graphicFrame>
        <p:nvGraphicFramePr>
          <p:cNvPr id="7" name="Diagramma 6">
            <a:extLst>
              <a:ext uri="{FF2B5EF4-FFF2-40B4-BE49-F238E27FC236}">
                <a16:creationId xmlns:a16="http://schemas.microsoft.com/office/drawing/2014/main" id="{568B73B8-F8E3-241B-466A-13651F43E223}"/>
              </a:ext>
            </a:extLst>
          </p:cNvPr>
          <p:cNvGraphicFramePr/>
          <p:nvPr>
            <p:extLst>
              <p:ext uri="{D42A27DB-BD31-4B8C-83A1-F6EECF244321}">
                <p14:modId xmlns:p14="http://schemas.microsoft.com/office/powerpoint/2010/main" val="2982396536"/>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381088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6493205-2AFF-3FB0-0697-2B2B52C9BD57}"/>
              </a:ext>
            </a:extLst>
          </p:cNvPr>
          <p:cNvSpPr>
            <a:spLocks noGrp="1"/>
          </p:cNvSpPr>
          <p:nvPr>
            <p:ph type="sldNum" sz="quarter" idx="12"/>
          </p:nvPr>
        </p:nvSpPr>
        <p:spPr/>
        <p:txBody>
          <a:bodyPr/>
          <a:lstStyle/>
          <a:p>
            <a:fld id="{B6F15528-21DE-4FAA-801E-634DDDAF4B2B}" type="slidenum">
              <a:rPr lang="en-US" smtClean="0"/>
              <a:pPr/>
              <a:t>52</a:t>
            </a:fld>
            <a:endParaRPr lang="en-US" dirty="0"/>
          </a:p>
        </p:txBody>
      </p:sp>
      <p:sp>
        <p:nvSpPr>
          <p:cNvPr id="3" name="Segnaposto testo 2">
            <a:extLst>
              <a:ext uri="{FF2B5EF4-FFF2-40B4-BE49-F238E27FC236}">
                <a16:creationId xmlns:a16="http://schemas.microsoft.com/office/drawing/2014/main" id="{884C679B-25E6-D958-C4A8-0E4D7C2D913E}"/>
              </a:ext>
            </a:extLst>
          </p:cNvPr>
          <p:cNvSpPr>
            <a:spLocks noGrp="1"/>
          </p:cNvSpPr>
          <p:nvPr>
            <p:ph type="body" sz="quarter" idx="17"/>
          </p:nvPr>
        </p:nvSpPr>
        <p:spPr/>
        <p:txBody>
          <a:bodyPr>
            <a:noAutofit/>
          </a:bodyPr>
          <a:lstStyle/>
          <a:p>
            <a:r>
              <a:rPr lang="en-GB" noProof="0" dirty="0"/>
              <a:t>Experiments</a:t>
            </a:r>
          </a:p>
        </p:txBody>
      </p:sp>
      <p:sp>
        <p:nvSpPr>
          <p:cNvPr id="4" name="Segnaposto testo 3">
            <a:extLst>
              <a:ext uri="{FF2B5EF4-FFF2-40B4-BE49-F238E27FC236}">
                <a16:creationId xmlns:a16="http://schemas.microsoft.com/office/drawing/2014/main" id="{37D01D21-0F63-DA1C-AEE7-A503F1079C40}"/>
              </a:ext>
            </a:extLst>
          </p:cNvPr>
          <p:cNvSpPr>
            <a:spLocks noGrp="1"/>
          </p:cNvSpPr>
          <p:nvPr>
            <p:ph type="body" sz="quarter" idx="18"/>
          </p:nvPr>
        </p:nvSpPr>
        <p:spPr/>
        <p:txBody>
          <a:bodyPr/>
          <a:lstStyle/>
          <a:p>
            <a:r>
              <a:rPr lang="it-IT" dirty="0"/>
              <a:t>6</a:t>
            </a:r>
            <a:endParaRPr lang="en-GB" noProof="0" dirty="0"/>
          </a:p>
        </p:txBody>
      </p:sp>
      <p:sp>
        <p:nvSpPr>
          <p:cNvPr id="5" name="Segnaposto testo 4">
            <a:extLst>
              <a:ext uri="{FF2B5EF4-FFF2-40B4-BE49-F238E27FC236}">
                <a16:creationId xmlns:a16="http://schemas.microsoft.com/office/drawing/2014/main" id="{230FC04E-01E8-A149-3792-F569D5948564}"/>
              </a:ext>
            </a:extLst>
          </p:cNvPr>
          <p:cNvSpPr>
            <a:spLocks noGrp="1"/>
          </p:cNvSpPr>
          <p:nvPr>
            <p:ph type="body" sz="quarter" idx="19"/>
          </p:nvPr>
        </p:nvSpPr>
        <p:spPr/>
        <p:txBody>
          <a:bodyPr/>
          <a:lstStyle/>
          <a:p>
            <a:r>
              <a:rPr lang="en-GB" noProof="0" dirty="0"/>
              <a:t>Results - SBP</a:t>
            </a:r>
          </a:p>
        </p:txBody>
      </p:sp>
      <p:graphicFrame>
        <p:nvGraphicFramePr>
          <p:cNvPr id="7" name="Tabella 6">
            <a:extLst>
              <a:ext uri="{FF2B5EF4-FFF2-40B4-BE49-F238E27FC236}">
                <a16:creationId xmlns:a16="http://schemas.microsoft.com/office/drawing/2014/main" id="{C4446ED8-33EF-E5A8-9A52-46625E0BAC5D}"/>
              </a:ext>
            </a:extLst>
          </p:cNvPr>
          <p:cNvGraphicFramePr>
            <a:graphicFrameLocks noGrp="1"/>
          </p:cNvGraphicFramePr>
          <p:nvPr>
            <p:extLst>
              <p:ext uri="{D42A27DB-BD31-4B8C-83A1-F6EECF244321}">
                <p14:modId xmlns:p14="http://schemas.microsoft.com/office/powerpoint/2010/main" val="3317767203"/>
              </p:ext>
            </p:extLst>
          </p:nvPr>
        </p:nvGraphicFramePr>
        <p:xfrm>
          <a:off x="1082976" y="2416127"/>
          <a:ext cx="15835012" cy="6683423"/>
        </p:xfrm>
        <a:graphic>
          <a:graphicData uri="http://schemas.openxmlformats.org/drawingml/2006/table">
            <a:tbl>
              <a:tblPr firstRow="1" bandRow="1">
                <a:tableStyleId>{3B4B98B0-60AC-42C2-AFA5-B58CD77FA1E5}</a:tableStyleId>
              </a:tblPr>
              <a:tblGrid>
                <a:gridCol w="746158">
                  <a:extLst>
                    <a:ext uri="{9D8B030D-6E8A-4147-A177-3AD203B41FA5}">
                      <a16:colId xmlns:a16="http://schemas.microsoft.com/office/drawing/2014/main" val="3067664081"/>
                    </a:ext>
                  </a:extLst>
                </a:gridCol>
                <a:gridCol w="2886912">
                  <a:extLst>
                    <a:ext uri="{9D8B030D-6E8A-4147-A177-3AD203B41FA5}">
                      <a16:colId xmlns:a16="http://schemas.microsoft.com/office/drawing/2014/main" val="2380480842"/>
                    </a:ext>
                  </a:extLst>
                </a:gridCol>
                <a:gridCol w="5205445">
                  <a:extLst>
                    <a:ext uri="{9D8B030D-6E8A-4147-A177-3AD203B41FA5}">
                      <a16:colId xmlns:a16="http://schemas.microsoft.com/office/drawing/2014/main" val="597947485"/>
                    </a:ext>
                  </a:extLst>
                </a:gridCol>
                <a:gridCol w="3736004">
                  <a:extLst>
                    <a:ext uri="{9D8B030D-6E8A-4147-A177-3AD203B41FA5}">
                      <a16:colId xmlns:a16="http://schemas.microsoft.com/office/drawing/2014/main" val="157752370"/>
                    </a:ext>
                  </a:extLst>
                </a:gridCol>
                <a:gridCol w="3260493">
                  <a:extLst>
                    <a:ext uri="{9D8B030D-6E8A-4147-A177-3AD203B41FA5}">
                      <a16:colId xmlns:a16="http://schemas.microsoft.com/office/drawing/2014/main" val="957674631"/>
                    </a:ext>
                  </a:extLst>
                </a:gridCol>
              </a:tblGrid>
              <a:tr h="861175">
                <a:tc>
                  <a:txBody>
                    <a:bodyPr/>
                    <a:lstStyle/>
                    <a:p>
                      <a:pPr algn="ctr"/>
                      <a:r>
                        <a:rPr lang="it-IT" dirty="0"/>
                        <a:t>#</a:t>
                      </a:r>
                    </a:p>
                  </a:txBody>
                  <a:tcPr anchor="ctr"/>
                </a:tc>
                <a:tc>
                  <a:txBody>
                    <a:bodyPr/>
                    <a:lstStyle/>
                    <a:p>
                      <a:pPr algn="ctr"/>
                      <a:r>
                        <a:rPr lang="it-IT" dirty="0"/>
                        <a:t>Model</a:t>
                      </a:r>
                    </a:p>
                  </a:txBody>
                  <a:tcPr anchor="ctr"/>
                </a:tc>
                <a:tc>
                  <a:txBody>
                    <a:bodyPr/>
                    <a:lstStyle/>
                    <a:p>
                      <a:pPr algn="ctr"/>
                      <a:r>
                        <a:rPr lang="it-IT" dirty="0" err="1"/>
                        <a:t>Hyperparameters</a:t>
                      </a:r>
                      <a:endParaRPr lang="it-IT" dirty="0"/>
                    </a:p>
                  </a:txBody>
                  <a:tcPr anchor="ctr"/>
                </a:tc>
                <a:tc>
                  <a:txBody>
                    <a:bodyPr/>
                    <a:lstStyle/>
                    <a:p>
                      <a:pPr algn="ctr"/>
                      <a:r>
                        <a:rPr lang="it-IT" dirty="0"/>
                        <a:t>Mean Absolute </a:t>
                      </a:r>
                      <a:r>
                        <a:rPr lang="it-IT" dirty="0" err="1"/>
                        <a:t>error</a:t>
                      </a:r>
                      <a:endParaRPr lang="it-IT" dirty="0"/>
                    </a:p>
                  </a:txBody>
                  <a:tcPr anchor="ctr"/>
                </a:tc>
                <a:tc>
                  <a:txBody>
                    <a:bodyPr/>
                    <a:lstStyle/>
                    <a:p>
                      <a:pPr algn="ctr"/>
                      <a:r>
                        <a:rPr lang="it-IT" dirty="0"/>
                        <a:t>Mean Relative </a:t>
                      </a:r>
                      <a:r>
                        <a:rPr lang="it-IT" dirty="0" err="1"/>
                        <a:t>error</a:t>
                      </a:r>
                      <a:endParaRPr lang="it-IT" dirty="0"/>
                    </a:p>
                  </a:txBody>
                  <a:tcPr anchor="ctr"/>
                </a:tc>
                <a:extLst>
                  <a:ext uri="{0D108BD9-81ED-4DB2-BD59-A6C34878D82A}">
                    <a16:rowId xmlns:a16="http://schemas.microsoft.com/office/drawing/2014/main" val="4133367808"/>
                  </a:ext>
                </a:extLst>
              </a:tr>
              <a:tr h="861175">
                <a:tc>
                  <a:txBody>
                    <a:bodyPr/>
                    <a:lstStyle/>
                    <a:p>
                      <a:pPr algn="ctr"/>
                      <a:r>
                        <a:rPr lang="it-IT" dirty="0"/>
                        <a:t>1</a:t>
                      </a:r>
                    </a:p>
                  </a:txBody>
                  <a:tcPr anchor="ctr"/>
                </a:tc>
                <a:tc>
                  <a:txBody>
                    <a:bodyPr/>
                    <a:lstStyle/>
                    <a:p>
                      <a:pPr algn="ctr"/>
                      <a:r>
                        <a:rPr lang="it-IT" dirty="0"/>
                        <a:t>Linear </a:t>
                      </a:r>
                      <a:r>
                        <a:rPr lang="it-IT" dirty="0" err="1"/>
                        <a:t>regression</a:t>
                      </a:r>
                      <a:endParaRPr lang="it-IT" dirty="0"/>
                    </a:p>
                  </a:txBody>
                  <a:tcPr anchor="ctr"/>
                </a:tc>
                <a:tc>
                  <a:txBody>
                    <a:bodyPr/>
                    <a:lstStyle/>
                    <a:p>
                      <a:pPr algn="ctr"/>
                      <a:r>
                        <a:rPr lang="it-IT" dirty="0"/>
                        <a:t>None</a:t>
                      </a:r>
                    </a:p>
                  </a:txBody>
                  <a:tcPr anchor="ctr"/>
                </a:tc>
                <a:tc>
                  <a:txBody>
                    <a:bodyPr/>
                    <a:lstStyle/>
                    <a:p>
                      <a:pPr algn="ctr"/>
                      <a:r>
                        <a:rPr lang="it-IT" dirty="0"/>
                        <a:t>10.53 </a:t>
                      </a:r>
                      <a:r>
                        <a:rPr lang="it-IT" b="0" dirty="0"/>
                        <a:t>± 8.62</a:t>
                      </a:r>
                    </a:p>
                  </a:txBody>
                  <a:tcPr anchor="ctr"/>
                </a:tc>
                <a:tc>
                  <a:txBody>
                    <a:bodyPr/>
                    <a:lstStyle/>
                    <a:p>
                      <a:pPr algn="ctr"/>
                      <a:r>
                        <a:rPr lang="it-IT" dirty="0"/>
                        <a:t>7.68% </a:t>
                      </a:r>
                      <a:r>
                        <a:rPr lang="it-IT" b="0" dirty="0"/>
                        <a:t>± 6.52</a:t>
                      </a:r>
                      <a:endParaRPr lang="it-IT" dirty="0"/>
                    </a:p>
                  </a:txBody>
                  <a:tcPr anchor="ctr"/>
                </a:tc>
                <a:extLst>
                  <a:ext uri="{0D108BD9-81ED-4DB2-BD59-A6C34878D82A}">
                    <a16:rowId xmlns:a16="http://schemas.microsoft.com/office/drawing/2014/main" val="3410095516"/>
                  </a:ext>
                </a:extLst>
              </a:tr>
              <a:tr h="861175">
                <a:tc>
                  <a:txBody>
                    <a:bodyPr/>
                    <a:lstStyle/>
                    <a:p>
                      <a:pPr algn="ctr"/>
                      <a:r>
                        <a:rPr lang="it-IT" b="1" dirty="0"/>
                        <a:t>2</a:t>
                      </a:r>
                    </a:p>
                  </a:txBody>
                  <a:tcPr anchor="ctr"/>
                </a:tc>
                <a:tc>
                  <a:txBody>
                    <a:bodyPr/>
                    <a:lstStyle/>
                    <a:p>
                      <a:pPr algn="ctr"/>
                      <a:r>
                        <a:rPr lang="it-IT" b="1" dirty="0"/>
                        <a:t>Lasso </a:t>
                      </a:r>
                      <a:r>
                        <a:rPr lang="it-IT" b="1" dirty="0" err="1"/>
                        <a:t>regression</a:t>
                      </a:r>
                      <a:endParaRPr lang="it-IT" b="1" dirty="0"/>
                    </a:p>
                  </a:txBody>
                  <a:tcPr anchor="ctr"/>
                </a:tc>
                <a:tc>
                  <a:txBody>
                    <a:bodyPr/>
                    <a:lstStyle/>
                    <a:p>
                      <a:pPr algn="ctr"/>
                      <a:r>
                        <a:rPr lang="it-IT" b="1" dirty="0"/>
                        <a:t>Lamda=0.0127</a:t>
                      </a:r>
                    </a:p>
                  </a:txBody>
                  <a:tcPr anchor="ctr"/>
                </a:tc>
                <a:tc>
                  <a:txBody>
                    <a:bodyPr/>
                    <a:lstStyle/>
                    <a:p>
                      <a:pPr algn="ctr"/>
                      <a:r>
                        <a:rPr lang="it-IT" b="1" dirty="0"/>
                        <a:t>10.31 ± 8.52</a:t>
                      </a:r>
                    </a:p>
                  </a:txBody>
                  <a:tcPr anchor="ctr"/>
                </a:tc>
                <a:tc>
                  <a:txBody>
                    <a:bodyPr/>
                    <a:lstStyle/>
                    <a:p>
                      <a:pPr algn="ctr"/>
                      <a:r>
                        <a:rPr lang="it-IT" b="1" dirty="0"/>
                        <a:t>7.50% ± 6.42</a:t>
                      </a:r>
                    </a:p>
                  </a:txBody>
                  <a:tcPr anchor="ctr"/>
                </a:tc>
                <a:extLst>
                  <a:ext uri="{0D108BD9-81ED-4DB2-BD59-A6C34878D82A}">
                    <a16:rowId xmlns:a16="http://schemas.microsoft.com/office/drawing/2014/main" val="2198208057"/>
                  </a:ext>
                </a:extLst>
              </a:tr>
              <a:tr h="861175">
                <a:tc>
                  <a:txBody>
                    <a:bodyPr/>
                    <a:lstStyle/>
                    <a:p>
                      <a:pPr algn="ctr"/>
                      <a:r>
                        <a:rPr lang="it-IT" dirty="0"/>
                        <a:t>3</a:t>
                      </a:r>
                    </a:p>
                  </a:txBody>
                  <a:tcPr anchor="ctr"/>
                </a:tc>
                <a:tc>
                  <a:txBody>
                    <a:bodyPr/>
                    <a:lstStyle/>
                    <a:p>
                      <a:pPr algn="ctr"/>
                      <a:r>
                        <a:rPr lang="it-IT" dirty="0"/>
                        <a:t>Linear SVM</a:t>
                      </a:r>
                    </a:p>
                  </a:txBody>
                  <a:tcPr anchor="ctr"/>
                </a:tc>
                <a:tc>
                  <a:txBody>
                    <a:bodyPr/>
                    <a:lstStyle/>
                    <a:p>
                      <a:pPr algn="ctr"/>
                      <a:r>
                        <a:rPr lang="it-IT" dirty="0"/>
                        <a:t>None</a:t>
                      </a:r>
                    </a:p>
                  </a:txBody>
                  <a:tcPr anchor="ctr"/>
                </a:tc>
                <a:tc>
                  <a:txBody>
                    <a:bodyPr/>
                    <a:lstStyle/>
                    <a:p>
                      <a:pPr algn="ctr"/>
                      <a:r>
                        <a:rPr lang="it-IT" dirty="0"/>
                        <a:t>11.02 </a:t>
                      </a:r>
                      <a:r>
                        <a:rPr lang="it-IT" b="0" dirty="0"/>
                        <a:t>± 8.68</a:t>
                      </a:r>
                      <a:endParaRPr lang="it-IT" dirty="0"/>
                    </a:p>
                  </a:txBody>
                  <a:tcPr anchor="ctr"/>
                </a:tc>
                <a:tc>
                  <a:txBody>
                    <a:bodyPr/>
                    <a:lstStyle/>
                    <a:p>
                      <a:pPr algn="ctr"/>
                      <a:r>
                        <a:rPr lang="it-IT" dirty="0"/>
                        <a:t>7.85% </a:t>
                      </a:r>
                      <a:r>
                        <a:rPr lang="it-IT" b="0" dirty="0"/>
                        <a:t>± 6.08%</a:t>
                      </a:r>
                      <a:endParaRPr lang="it-IT" dirty="0"/>
                    </a:p>
                  </a:txBody>
                  <a:tcPr anchor="ctr"/>
                </a:tc>
                <a:extLst>
                  <a:ext uri="{0D108BD9-81ED-4DB2-BD59-A6C34878D82A}">
                    <a16:rowId xmlns:a16="http://schemas.microsoft.com/office/drawing/2014/main" val="343249710"/>
                  </a:ext>
                </a:extLst>
              </a:tr>
              <a:tr h="2123444">
                <a:tc>
                  <a:txBody>
                    <a:bodyPr/>
                    <a:lstStyle/>
                    <a:p>
                      <a:pPr algn="ctr"/>
                      <a:r>
                        <a:rPr lang="it-IT" dirty="0"/>
                        <a:t>4</a:t>
                      </a:r>
                    </a:p>
                  </a:txBody>
                  <a:tcPr anchor="ctr"/>
                </a:tc>
                <a:tc>
                  <a:txBody>
                    <a:bodyPr/>
                    <a:lstStyle/>
                    <a:p>
                      <a:pPr algn="ctr"/>
                      <a:r>
                        <a:rPr lang="it-IT" dirty="0"/>
                        <a:t>RBF SVM</a:t>
                      </a:r>
                    </a:p>
                  </a:txBody>
                  <a:tcPr anchor="ctr"/>
                </a:tc>
                <a:tc>
                  <a:txBody>
                    <a:bodyPr/>
                    <a:lstStyle/>
                    <a:p>
                      <a:pPr algn="ctr"/>
                      <a:r>
                        <a:rPr lang="it-IT" dirty="0"/>
                        <a:t>C=29.143</a:t>
                      </a:r>
                    </a:p>
                    <a:p>
                      <a:pPr algn="ctr"/>
                      <a:r>
                        <a:rPr lang="it-IT" dirty="0"/>
                        <a:t>Sigma=1.3699</a:t>
                      </a:r>
                    </a:p>
                    <a:p>
                      <a:pPr algn="ctr"/>
                      <a:r>
                        <a:rPr lang="it-IT" dirty="0"/>
                        <a:t>Epsilon=0.026496</a:t>
                      </a:r>
                    </a:p>
                  </a:txBody>
                  <a:tcPr anchor="ctr"/>
                </a:tc>
                <a:tc>
                  <a:txBody>
                    <a:bodyPr/>
                    <a:lstStyle/>
                    <a:p>
                      <a:pPr algn="ctr"/>
                      <a:r>
                        <a:rPr lang="it-IT" dirty="0"/>
                        <a:t>12.23 </a:t>
                      </a:r>
                      <a:r>
                        <a:rPr lang="it-IT" b="0" dirty="0"/>
                        <a:t>± 10.01</a:t>
                      </a:r>
                      <a:endParaRPr lang="it-IT" dirty="0"/>
                    </a:p>
                  </a:txBody>
                  <a:tcPr anchor="ctr"/>
                </a:tc>
                <a:tc>
                  <a:txBody>
                    <a:bodyPr/>
                    <a:lstStyle/>
                    <a:p>
                      <a:pPr algn="ctr"/>
                      <a:r>
                        <a:rPr lang="it-IT" dirty="0"/>
                        <a:t>8.72% </a:t>
                      </a:r>
                      <a:r>
                        <a:rPr lang="it-IT" b="0" dirty="0"/>
                        <a:t>± 7.22%</a:t>
                      </a:r>
                      <a:endParaRPr lang="it-IT" dirty="0"/>
                    </a:p>
                  </a:txBody>
                  <a:tcPr anchor="ctr"/>
                </a:tc>
                <a:extLst>
                  <a:ext uri="{0D108BD9-81ED-4DB2-BD59-A6C34878D82A}">
                    <a16:rowId xmlns:a16="http://schemas.microsoft.com/office/drawing/2014/main" val="1313213873"/>
                  </a:ext>
                </a:extLst>
              </a:tr>
              <a:tr h="1115279">
                <a:tc>
                  <a:txBody>
                    <a:bodyPr/>
                    <a:lstStyle/>
                    <a:p>
                      <a:pPr algn="ctr"/>
                      <a:r>
                        <a:rPr lang="it-IT" dirty="0"/>
                        <a:t>5</a:t>
                      </a:r>
                    </a:p>
                  </a:txBody>
                  <a:tcPr anchor="ctr"/>
                </a:tc>
                <a:tc>
                  <a:txBody>
                    <a:bodyPr/>
                    <a:lstStyle/>
                    <a:p>
                      <a:pPr algn="ctr"/>
                      <a:r>
                        <a:rPr lang="it-IT" dirty="0" err="1"/>
                        <a:t>Sigmoid</a:t>
                      </a:r>
                      <a:r>
                        <a:rPr lang="it-IT" dirty="0"/>
                        <a:t> SVM</a:t>
                      </a:r>
                    </a:p>
                  </a:txBody>
                  <a:tcPr anchor="ctr"/>
                </a:tc>
                <a:tc>
                  <a:txBody>
                    <a:bodyPr/>
                    <a:lstStyle/>
                    <a:p>
                      <a:pPr algn="ctr"/>
                      <a:r>
                        <a:rPr lang="it-IT" dirty="0"/>
                        <a:t>C=29.168</a:t>
                      </a:r>
                    </a:p>
                    <a:p>
                      <a:pPr algn="ctr"/>
                      <a:r>
                        <a:rPr lang="it-IT" dirty="0"/>
                        <a:t>Sigma=1.2021</a:t>
                      </a:r>
                    </a:p>
                    <a:p>
                      <a:pPr algn="ctr"/>
                      <a:r>
                        <a:rPr lang="it-IT" dirty="0"/>
                        <a:t>Epsilon=0.072196</a:t>
                      </a:r>
                    </a:p>
                  </a:txBody>
                  <a:tcPr anchor="ctr"/>
                </a:tc>
                <a:tc>
                  <a:txBody>
                    <a:bodyPr/>
                    <a:lstStyle/>
                    <a:p>
                      <a:pPr algn="ctr"/>
                      <a:r>
                        <a:rPr lang="it-IT" dirty="0"/>
                        <a:t>12.25 </a:t>
                      </a:r>
                      <a:r>
                        <a:rPr lang="it-IT" b="0" dirty="0"/>
                        <a:t>± 10.01</a:t>
                      </a:r>
                      <a:endParaRPr lang="it-IT" dirty="0"/>
                    </a:p>
                  </a:txBody>
                  <a:tcPr anchor="ctr"/>
                </a:tc>
                <a:tc>
                  <a:txBody>
                    <a:bodyPr/>
                    <a:lstStyle/>
                    <a:p>
                      <a:pPr algn="ctr"/>
                      <a:r>
                        <a:rPr lang="it-IT" dirty="0"/>
                        <a:t>8.73% </a:t>
                      </a:r>
                      <a:r>
                        <a:rPr lang="it-IT" b="0" dirty="0"/>
                        <a:t>± 7.22%</a:t>
                      </a:r>
                      <a:endParaRPr lang="it-IT" dirty="0"/>
                    </a:p>
                  </a:txBody>
                  <a:tcPr anchor="ctr"/>
                </a:tc>
                <a:extLst>
                  <a:ext uri="{0D108BD9-81ED-4DB2-BD59-A6C34878D82A}">
                    <a16:rowId xmlns:a16="http://schemas.microsoft.com/office/drawing/2014/main" val="1340828048"/>
                  </a:ext>
                </a:extLst>
              </a:tr>
            </a:tbl>
          </a:graphicData>
        </a:graphic>
      </p:graphicFrame>
    </p:spTree>
    <p:extLst>
      <p:ext uri="{BB962C8B-B14F-4D97-AF65-F5344CB8AC3E}">
        <p14:creationId xmlns:p14="http://schemas.microsoft.com/office/powerpoint/2010/main" val="20821134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6493205-2AFF-3FB0-0697-2B2B52C9BD57}"/>
              </a:ext>
            </a:extLst>
          </p:cNvPr>
          <p:cNvSpPr>
            <a:spLocks noGrp="1"/>
          </p:cNvSpPr>
          <p:nvPr>
            <p:ph type="sldNum" sz="quarter" idx="12"/>
          </p:nvPr>
        </p:nvSpPr>
        <p:spPr/>
        <p:txBody>
          <a:bodyPr/>
          <a:lstStyle/>
          <a:p>
            <a:fld id="{B6F15528-21DE-4FAA-801E-634DDDAF4B2B}" type="slidenum">
              <a:rPr lang="en-US" smtClean="0"/>
              <a:pPr/>
              <a:t>53</a:t>
            </a:fld>
            <a:endParaRPr lang="en-US" dirty="0"/>
          </a:p>
        </p:txBody>
      </p:sp>
      <p:sp>
        <p:nvSpPr>
          <p:cNvPr id="3" name="Segnaposto testo 2">
            <a:extLst>
              <a:ext uri="{FF2B5EF4-FFF2-40B4-BE49-F238E27FC236}">
                <a16:creationId xmlns:a16="http://schemas.microsoft.com/office/drawing/2014/main" id="{884C679B-25E6-D958-C4A8-0E4D7C2D913E}"/>
              </a:ext>
            </a:extLst>
          </p:cNvPr>
          <p:cNvSpPr>
            <a:spLocks noGrp="1"/>
          </p:cNvSpPr>
          <p:nvPr>
            <p:ph type="body" sz="quarter" idx="17"/>
          </p:nvPr>
        </p:nvSpPr>
        <p:spPr/>
        <p:txBody>
          <a:bodyPr>
            <a:noAutofit/>
          </a:bodyPr>
          <a:lstStyle/>
          <a:p>
            <a:r>
              <a:rPr lang="en-GB" noProof="0" dirty="0"/>
              <a:t>Experiments</a:t>
            </a:r>
          </a:p>
        </p:txBody>
      </p:sp>
      <p:sp>
        <p:nvSpPr>
          <p:cNvPr id="4" name="Segnaposto testo 3">
            <a:extLst>
              <a:ext uri="{FF2B5EF4-FFF2-40B4-BE49-F238E27FC236}">
                <a16:creationId xmlns:a16="http://schemas.microsoft.com/office/drawing/2014/main" id="{37D01D21-0F63-DA1C-AEE7-A503F1079C40}"/>
              </a:ext>
            </a:extLst>
          </p:cNvPr>
          <p:cNvSpPr>
            <a:spLocks noGrp="1"/>
          </p:cNvSpPr>
          <p:nvPr>
            <p:ph type="body" sz="quarter" idx="18"/>
          </p:nvPr>
        </p:nvSpPr>
        <p:spPr/>
        <p:txBody>
          <a:bodyPr/>
          <a:lstStyle/>
          <a:p>
            <a:r>
              <a:rPr lang="it-IT" dirty="0"/>
              <a:t>6</a:t>
            </a:r>
            <a:endParaRPr lang="en-GB" noProof="0" dirty="0"/>
          </a:p>
        </p:txBody>
      </p:sp>
      <p:sp>
        <p:nvSpPr>
          <p:cNvPr id="5" name="Segnaposto testo 4">
            <a:extLst>
              <a:ext uri="{FF2B5EF4-FFF2-40B4-BE49-F238E27FC236}">
                <a16:creationId xmlns:a16="http://schemas.microsoft.com/office/drawing/2014/main" id="{230FC04E-01E8-A149-3792-F569D5948564}"/>
              </a:ext>
            </a:extLst>
          </p:cNvPr>
          <p:cNvSpPr>
            <a:spLocks noGrp="1"/>
          </p:cNvSpPr>
          <p:nvPr>
            <p:ph type="body" sz="quarter" idx="19"/>
          </p:nvPr>
        </p:nvSpPr>
        <p:spPr/>
        <p:txBody>
          <a:bodyPr/>
          <a:lstStyle/>
          <a:p>
            <a:r>
              <a:rPr lang="en-GB" noProof="0" dirty="0"/>
              <a:t>Results - DBP</a:t>
            </a:r>
          </a:p>
        </p:txBody>
      </p:sp>
      <p:graphicFrame>
        <p:nvGraphicFramePr>
          <p:cNvPr id="7" name="Tabella 6">
            <a:extLst>
              <a:ext uri="{FF2B5EF4-FFF2-40B4-BE49-F238E27FC236}">
                <a16:creationId xmlns:a16="http://schemas.microsoft.com/office/drawing/2014/main" id="{C4446ED8-33EF-E5A8-9A52-46625E0BAC5D}"/>
              </a:ext>
            </a:extLst>
          </p:cNvPr>
          <p:cNvGraphicFramePr>
            <a:graphicFrameLocks noGrp="1"/>
          </p:cNvGraphicFramePr>
          <p:nvPr>
            <p:extLst>
              <p:ext uri="{D42A27DB-BD31-4B8C-83A1-F6EECF244321}">
                <p14:modId xmlns:p14="http://schemas.microsoft.com/office/powerpoint/2010/main" val="210153424"/>
              </p:ext>
            </p:extLst>
          </p:nvPr>
        </p:nvGraphicFramePr>
        <p:xfrm>
          <a:off x="1082976" y="2416127"/>
          <a:ext cx="15757224" cy="6683423"/>
        </p:xfrm>
        <a:graphic>
          <a:graphicData uri="http://schemas.openxmlformats.org/drawingml/2006/table">
            <a:tbl>
              <a:tblPr firstRow="1" bandRow="1">
                <a:tableStyleId>{3B4B98B0-60AC-42C2-AFA5-B58CD77FA1E5}</a:tableStyleId>
              </a:tblPr>
              <a:tblGrid>
                <a:gridCol w="742492">
                  <a:extLst>
                    <a:ext uri="{9D8B030D-6E8A-4147-A177-3AD203B41FA5}">
                      <a16:colId xmlns:a16="http://schemas.microsoft.com/office/drawing/2014/main" val="3067664081"/>
                    </a:ext>
                  </a:extLst>
                </a:gridCol>
                <a:gridCol w="2872731">
                  <a:extLst>
                    <a:ext uri="{9D8B030D-6E8A-4147-A177-3AD203B41FA5}">
                      <a16:colId xmlns:a16="http://schemas.microsoft.com/office/drawing/2014/main" val="2380480842"/>
                    </a:ext>
                  </a:extLst>
                </a:gridCol>
                <a:gridCol w="5179873">
                  <a:extLst>
                    <a:ext uri="{9D8B030D-6E8A-4147-A177-3AD203B41FA5}">
                      <a16:colId xmlns:a16="http://schemas.microsoft.com/office/drawing/2014/main" val="597947485"/>
                    </a:ext>
                  </a:extLst>
                </a:gridCol>
                <a:gridCol w="3717652">
                  <a:extLst>
                    <a:ext uri="{9D8B030D-6E8A-4147-A177-3AD203B41FA5}">
                      <a16:colId xmlns:a16="http://schemas.microsoft.com/office/drawing/2014/main" val="157752370"/>
                    </a:ext>
                  </a:extLst>
                </a:gridCol>
                <a:gridCol w="3244476">
                  <a:extLst>
                    <a:ext uri="{9D8B030D-6E8A-4147-A177-3AD203B41FA5}">
                      <a16:colId xmlns:a16="http://schemas.microsoft.com/office/drawing/2014/main" val="957674631"/>
                    </a:ext>
                  </a:extLst>
                </a:gridCol>
              </a:tblGrid>
              <a:tr h="861175">
                <a:tc>
                  <a:txBody>
                    <a:bodyPr/>
                    <a:lstStyle/>
                    <a:p>
                      <a:pPr algn="ctr"/>
                      <a:r>
                        <a:rPr lang="it-IT" dirty="0"/>
                        <a:t>#</a:t>
                      </a:r>
                    </a:p>
                  </a:txBody>
                  <a:tcPr anchor="ctr"/>
                </a:tc>
                <a:tc>
                  <a:txBody>
                    <a:bodyPr/>
                    <a:lstStyle/>
                    <a:p>
                      <a:pPr algn="ctr"/>
                      <a:r>
                        <a:rPr lang="it-IT" dirty="0"/>
                        <a:t>Model</a:t>
                      </a:r>
                    </a:p>
                  </a:txBody>
                  <a:tcPr anchor="ctr"/>
                </a:tc>
                <a:tc>
                  <a:txBody>
                    <a:bodyPr/>
                    <a:lstStyle/>
                    <a:p>
                      <a:pPr algn="ctr"/>
                      <a:r>
                        <a:rPr lang="it-IT" dirty="0" err="1"/>
                        <a:t>Hyperparameters</a:t>
                      </a:r>
                      <a:endParaRPr lang="it-IT" dirty="0"/>
                    </a:p>
                  </a:txBody>
                  <a:tcPr anchor="ctr"/>
                </a:tc>
                <a:tc>
                  <a:txBody>
                    <a:bodyPr/>
                    <a:lstStyle/>
                    <a:p>
                      <a:pPr algn="ctr"/>
                      <a:r>
                        <a:rPr lang="it-IT" dirty="0"/>
                        <a:t>Mean Absolute </a:t>
                      </a:r>
                      <a:r>
                        <a:rPr lang="it-IT" dirty="0" err="1"/>
                        <a:t>error</a:t>
                      </a:r>
                      <a:endParaRPr lang="it-IT" dirty="0"/>
                    </a:p>
                  </a:txBody>
                  <a:tcPr anchor="ctr"/>
                </a:tc>
                <a:tc>
                  <a:txBody>
                    <a:bodyPr/>
                    <a:lstStyle/>
                    <a:p>
                      <a:pPr algn="ctr"/>
                      <a:r>
                        <a:rPr lang="it-IT" dirty="0"/>
                        <a:t>Mean Relative </a:t>
                      </a:r>
                      <a:r>
                        <a:rPr lang="it-IT" dirty="0" err="1"/>
                        <a:t>error</a:t>
                      </a:r>
                      <a:endParaRPr lang="it-IT" dirty="0"/>
                    </a:p>
                  </a:txBody>
                  <a:tcPr anchor="ctr"/>
                </a:tc>
                <a:extLst>
                  <a:ext uri="{0D108BD9-81ED-4DB2-BD59-A6C34878D82A}">
                    <a16:rowId xmlns:a16="http://schemas.microsoft.com/office/drawing/2014/main" val="4133367808"/>
                  </a:ext>
                </a:extLst>
              </a:tr>
              <a:tr h="861175">
                <a:tc>
                  <a:txBody>
                    <a:bodyPr/>
                    <a:lstStyle/>
                    <a:p>
                      <a:pPr algn="ctr"/>
                      <a:r>
                        <a:rPr lang="it-IT" dirty="0"/>
                        <a:t>1</a:t>
                      </a:r>
                    </a:p>
                  </a:txBody>
                  <a:tcPr anchor="ctr"/>
                </a:tc>
                <a:tc>
                  <a:txBody>
                    <a:bodyPr/>
                    <a:lstStyle/>
                    <a:p>
                      <a:pPr algn="ctr"/>
                      <a:r>
                        <a:rPr lang="it-IT" dirty="0"/>
                        <a:t>Linear </a:t>
                      </a:r>
                      <a:r>
                        <a:rPr lang="it-IT" dirty="0" err="1"/>
                        <a:t>regression</a:t>
                      </a:r>
                      <a:endParaRPr lang="it-IT" dirty="0"/>
                    </a:p>
                  </a:txBody>
                  <a:tcPr anchor="ctr"/>
                </a:tc>
                <a:tc>
                  <a:txBody>
                    <a:bodyPr/>
                    <a:lstStyle/>
                    <a:p>
                      <a:pPr algn="ctr"/>
                      <a:r>
                        <a:rPr lang="it-IT" dirty="0"/>
                        <a:t>None</a:t>
                      </a:r>
                    </a:p>
                  </a:txBody>
                  <a:tcPr anchor="ctr"/>
                </a:tc>
                <a:tc>
                  <a:txBody>
                    <a:bodyPr/>
                    <a:lstStyle/>
                    <a:p>
                      <a:pPr algn="ctr"/>
                      <a:r>
                        <a:rPr lang="it-IT" dirty="0"/>
                        <a:t>8.25 </a:t>
                      </a:r>
                      <a:r>
                        <a:rPr lang="it-IT" b="0" dirty="0"/>
                        <a:t>± 5.99</a:t>
                      </a:r>
                      <a:endParaRPr lang="it-IT" dirty="0"/>
                    </a:p>
                  </a:txBody>
                  <a:tcPr anchor="ctr"/>
                </a:tc>
                <a:tc>
                  <a:txBody>
                    <a:bodyPr/>
                    <a:lstStyle/>
                    <a:p>
                      <a:pPr algn="ctr"/>
                      <a:r>
                        <a:rPr lang="it-IT" dirty="0"/>
                        <a:t>16.47% </a:t>
                      </a:r>
                      <a:r>
                        <a:rPr lang="it-IT" b="0" dirty="0"/>
                        <a:t>± 14.79%</a:t>
                      </a:r>
                      <a:endParaRPr lang="it-IT" dirty="0"/>
                    </a:p>
                  </a:txBody>
                  <a:tcPr anchor="ctr"/>
                </a:tc>
                <a:extLst>
                  <a:ext uri="{0D108BD9-81ED-4DB2-BD59-A6C34878D82A}">
                    <a16:rowId xmlns:a16="http://schemas.microsoft.com/office/drawing/2014/main" val="3410095516"/>
                  </a:ext>
                </a:extLst>
              </a:tr>
              <a:tr h="861175">
                <a:tc>
                  <a:txBody>
                    <a:bodyPr/>
                    <a:lstStyle/>
                    <a:p>
                      <a:pPr algn="ctr"/>
                      <a:r>
                        <a:rPr lang="it-IT" b="1" dirty="0"/>
                        <a:t>2</a:t>
                      </a:r>
                    </a:p>
                  </a:txBody>
                  <a:tcPr anchor="ctr"/>
                </a:tc>
                <a:tc>
                  <a:txBody>
                    <a:bodyPr/>
                    <a:lstStyle/>
                    <a:p>
                      <a:pPr algn="ctr"/>
                      <a:r>
                        <a:rPr lang="it-IT" b="1" dirty="0"/>
                        <a:t>Lasso </a:t>
                      </a:r>
                      <a:r>
                        <a:rPr lang="it-IT" b="1" dirty="0" err="1"/>
                        <a:t>regression</a:t>
                      </a:r>
                      <a:endParaRPr lang="it-IT" b="1" dirty="0"/>
                    </a:p>
                  </a:txBody>
                  <a:tcPr anchor="ctr"/>
                </a:tc>
                <a:tc>
                  <a:txBody>
                    <a:bodyPr/>
                    <a:lstStyle/>
                    <a:p>
                      <a:pPr algn="ctr"/>
                      <a:r>
                        <a:rPr lang="it-IT" b="1" dirty="0"/>
                        <a:t>Lamda=0.0075</a:t>
                      </a:r>
                    </a:p>
                  </a:txBody>
                  <a:tcPr anchor="ctr"/>
                </a:tc>
                <a:tc>
                  <a:txBody>
                    <a:bodyPr/>
                    <a:lstStyle/>
                    <a:p>
                      <a:pPr algn="ctr"/>
                      <a:r>
                        <a:rPr lang="it-IT" b="1" dirty="0"/>
                        <a:t>8.17 ± 5.95</a:t>
                      </a:r>
                    </a:p>
                  </a:txBody>
                  <a:tcPr anchor="ctr"/>
                </a:tc>
                <a:tc>
                  <a:txBody>
                    <a:bodyPr/>
                    <a:lstStyle/>
                    <a:p>
                      <a:pPr algn="ctr"/>
                      <a:r>
                        <a:rPr lang="it-IT" b="1" dirty="0"/>
                        <a:t>16.37% ± 14.87</a:t>
                      </a:r>
                    </a:p>
                  </a:txBody>
                  <a:tcPr anchor="ctr"/>
                </a:tc>
                <a:extLst>
                  <a:ext uri="{0D108BD9-81ED-4DB2-BD59-A6C34878D82A}">
                    <a16:rowId xmlns:a16="http://schemas.microsoft.com/office/drawing/2014/main" val="2198208057"/>
                  </a:ext>
                </a:extLst>
              </a:tr>
              <a:tr h="861175">
                <a:tc>
                  <a:txBody>
                    <a:bodyPr/>
                    <a:lstStyle/>
                    <a:p>
                      <a:pPr algn="ctr"/>
                      <a:r>
                        <a:rPr lang="it-IT" dirty="0"/>
                        <a:t>3</a:t>
                      </a:r>
                    </a:p>
                  </a:txBody>
                  <a:tcPr anchor="ctr"/>
                </a:tc>
                <a:tc>
                  <a:txBody>
                    <a:bodyPr/>
                    <a:lstStyle/>
                    <a:p>
                      <a:pPr algn="ctr"/>
                      <a:r>
                        <a:rPr lang="it-IT" dirty="0"/>
                        <a:t>Linear SVM</a:t>
                      </a:r>
                    </a:p>
                  </a:txBody>
                  <a:tcPr anchor="ctr"/>
                </a:tc>
                <a:tc>
                  <a:txBody>
                    <a:bodyPr/>
                    <a:lstStyle/>
                    <a:p>
                      <a:pPr algn="ctr"/>
                      <a:r>
                        <a:rPr lang="it-IT" dirty="0"/>
                        <a:t>None</a:t>
                      </a:r>
                    </a:p>
                  </a:txBody>
                  <a:tcPr anchor="ctr"/>
                </a:tc>
                <a:tc>
                  <a:txBody>
                    <a:bodyPr/>
                    <a:lstStyle/>
                    <a:p>
                      <a:pPr algn="ctr"/>
                      <a:r>
                        <a:rPr lang="it-IT" dirty="0"/>
                        <a:t>8.70 </a:t>
                      </a:r>
                      <a:r>
                        <a:rPr lang="it-IT" b="0" dirty="0"/>
                        <a:t>± 6.14</a:t>
                      </a:r>
                      <a:endParaRPr lang="it-IT" dirty="0"/>
                    </a:p>
                  </a:txBody>
                  <a:tcPr anchor="ctr"/>
                </a:tc>
                <a:tc>
                  <a:txBody>
                    <a:bodyPr/>
                    <a:lstStyle/>
                    <a:p>
                      <a:pPr algn="ctr"/>
                      <a:r>
                        <a:rPr lang="it-IT" dirty="0"/>
                        <a:t>15.42% </a:t>
                      </a:r>
                      <a:r>
                        <a:rPr lang="it-IT" b="0" dirty="0"/>
                        <a:t>± 15.16%</a:t>
                      </a:r>
                      <a:endParaRPr lang="it-IT" dirty="0"/>
                    </a:p>
                  </a:txBody>
                  <a:tcPr anchor="ctr"/>
                </a:tc>
                <a:extLst>
                  <a:ext uri="{0D108BD9-81ED-4DB2-BD59-A6C34878D82A}">
                    <a16:rowId xmlns:a16="http://schemas.microsoft.com/office/drawing/2014/main" val="343249710"/>
                  </a:ext>
                </a:extLst>
              </a:tr>
              <a:tr h="2123444">
                <a:tc>
                  <a:txBody>
                    <a:bodyPr/>
                    <a:lstStyle/>
                    <a:p>
                      <a:pPr algn="ctr"/>
                      <a:r>
                        <a:rPr lang="it-IT" dirty="0"/>
                        <a:t>4</a:t>
                      </a:r>
                    </a:p>
                  </a:txBody>
                  <a:tcPr anchor="ctr"/>
                </a:tc>
                <a:tc>
                  <a:txBody>
                    <a:bodyPr/>
                    <a:lstStyle/>
                    <a:p>
                      <a:pPr algn="ctr"/>
                      <a:r>
                        <a:rPr lang="it-IT" dirty="0"/>
                        <a:t>RBF SVM</a:t>
                      </a:r>
                    </a:p>
                  </a:txBody>
                  <a:tcPr anchor="ctr"/>
                </a:tc>
                <a:tc>
                  <a:txBody>
                    <a:bodyPr/>
                    <a:lstStyle/>
                    <a:p>
                      <a:pPr algn="ctr"/>
                      <a:r>
                        <a:rPr lang="it-IT" dirty="0"/>
                        <a:t>C=107.17</a:t>
                      </a:r>
                    </a:p>
                    <a:p>
                      <a:pPr algn="ctr"/>
                      <a:r>
                        <a:rPr lang="it-IT" dirty="0"/>
                        <a:t>Sigma=3.2025</a:t>
                      </a:r>
                    </a:p>
                    <a:p>
                      <a:pPr algn="ctr"/>
                      <a:r>
                        <a:rPr lang="it-IT" dirty="0"/>
                        <a:t>Epsilon=0.01458</a:t>
                      </a:r>
                    </a:p>
                  </a:txBody>
                  <a:tcPr anchor="ctr"/>
                </a:tc>
                <a:tc>
                  <a:txBody>
                    <a:bodyPr/>
                    <a:lstStyle/>
                    <a:p>
                      <a:pPr algn="ctr"/>
                      <a:r>
                        <a:rPr lang="it-IT" dirty="0"/>
                        <a:t>9.19 </a:t>
                      </a:r>
                      <a:r>
                        <a:rPr lang="it-IT" b="0" dirty="0"/>
                        <a:t>± 5.95</a:t>
                      </a:r>
                      <a:endParaRPr lang="it-IT" dirty="0"/>
                    </a:p>
                  </a:txBody>
                  <a:tcPr anchor="ctr"/>
                </a:tc>
                <a:tc>
                  <a:txBody>
                    <a:bodyPr/>
                    <a:lstStyle/>
                    <a:p>
                      <a:pPr algn="ctr"/>
                      <a:r>
                        <a:rPr lang="it-IT" dirty="0"/>
                        <a:t>17.63% </a:t>
                      </a:r>
                      <a:r>
                        <a:rPr lang="it-IT" b="0" dirty="0"/>
                        <a:t>± 13.78%</a:t>
                      </a:r>
                      <a:endParaRPr lang="it-IT" dirty="0"/>
                    </a:p>
                  </a:txBody>
                  <a:tcPr anchor="ctr"/>
                </a:tc>
                <a:extLst>
                  <a:ext uri="{0D108BD9-81ED-4DB2-BD59-A6C34878D82A}">
                    <a16:rowId xmlns:a16="http://schemas.microsoft.com/office/drawing/2014/main" val="1313213873"/>
                  </a:ext>
                </a:extLst>
              </a:tr>
              <a:tr h="1115279">
                <a:tc>
                  <a:txBody>
                    <a:bodyPr/>
                    <a:lstStyle/>
                    <a:p>
                      <a:pPr algn="ctr"/>
                      <a:r>
                        <a:rPr lang="it-IT" dirty="0"/>
                        <a:t>5</a:t>
                      </a:r>
                    </a:p>
                  </a:txBody>
                  <a:tcPr anchor="ctr"/>
                </a:tc>
                <a:tc>
                  <a:txBody>
                    <a:bodyPr/>
                    <a:lstStyle/>
                    <a:p>
                      <a:pPr algn="ctr"/>
                      <a:r>
                        <a:rPr lang="it-IT" dirty="0" err="1"/>
                        <a:t>Sigmoid</a:t>
                      </a:r>
                      <a:r>
                        <a:rPr lang="it-IT" dirty="0"/>
                        <a:t> SVM</a:t>
                      </a:r>
                    </a:p>
                  </a:txBody>
                  <a:tcPr anchor="ctr"/>
                </a:tc>
                <a:tc>
                  <a:txBody>
                    <a:bodyPr/>
                    <a:lstStyle/>
                    <a:p>
                      <a:pPr algn="ctr"/>
                      <a:r>
                        <a:rPr lang="it-IT" dirty="0"/>
                        <a:t>C=67.498</a:t>
                      </a:r>
                    </a:p>
                    <a:p>
                      <a:pPr algn="ctr"/>
                      <a:r>
                        <a:rPr lang="it-IT" dirty="0"/>
                        <a:t>Sigma=2.8537</a:t>
                      </a:r>
                    </a:p>
                    <a:p>
                      <a:pPr algn="ctr"/>
                      <a:r>
                        <a:rPr lang="it-IT" dirty="0"/>
                        <a:t>Epsilon=2.6521</a:t>
                      </a:r>
                    </a:p>
                  </a:txBody>
                  <a:tcPr anchor="ctr"/>
                </a:tc>
                <a:tc>
                  <a:txBody>
                    <a:bodyPr/>
                    <a:lstStyle/>
                    <a:p>
                      <a:pPr algn="ctr"/>
                      <a:r>
                        <a:rPr lang="it-IT" dirty="0"/>
                        <a:t>8.56 </a:t>
                      </a:r>
                      <a:r>
                        <a:rPr lang="it-IT" b="0" dirty="0"/>
                        <a:t>± 5.95</a:t>
                      </a:r>
                      <a:endParaRPr lang="it-IT" dirty="0"/>
                    </a:p>
                  </a:txBody>
                  <a:tcPr anchor="ctr"/>
                </a:tc>
                <a:tc>
                  <a:txBody>
                    <a:bodyPr/>
                    <a:lstStyle/>
                    <a:p>
                      <a:pPr algn="ctr"/>
                      <a:r>
                        <a:rPr lang="it-IT" dirty="0"/>
                        <a:t>16.52% </a:t>
                      </a:r>
                      <a:r>
                        <a:rPr lang="it-IT" b="0" dirty="0"/>
                        <a:t>± 13.78%</a:t>
                      </a:r>
                      <a:endParaRPr lang="it-IT" dirty="0"/>
                    </a:p>
                  </a:txBody>
                  <a:tcPr anchor="ctr"/>
                </a:tc>
                <a:extLst>
                  <a:ext uri="{0D108BD9-81ED-4DB2-BD59-A6C34878D82A}">
                    <a16:rowId xmlns:a16="http://schemas.microsoft.com/office/drawing/2014/main" val="1340828048"/>
                  </a:ext>
                </a:extLst>
              </a:tr>
            </a:tbl>
          </a:graphicData>
        </a:graphic>
      </p:graphicFrame>
    </p:spTree>
    <p:extLst>
      <p:ext uri="{BB962C8B-B14F-4D97-AF65-F5344CB8AC3E}">
        <p14:creationId xmlns:p14="http://schemas.microsoft.com/office/powerpoint/2010/main" val="64217302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8DE6EE0-5377-C589-2269-D1541BEF0F42}"/>
              </a:ext>
            </a:extLst>
          </p:cNvPr>
          <p:cNvSpPr>
            <a:spLocks noGrp="1"/>
          </p:cNvSpPr>
          <p:nvPr>
            <p:ph type="sldNum" sz="quarter" idx="12"/>
          </p:nvPr>
        </p:nvSpPr>
        <p:spPr/>
        <p:txBody>
          <a:bodyPr/>
          <a:lstStyle/>
          <a:p>
            <a:fld id="{B6F15528-21DE-4FAA-801E-634DDDAF4B2B}" type="slidenum">
              <a:rPr lang="en-US" smtClean="0"/>
              <a:pPr/>
              <a:t>54</a:t>
            </a:fld>
            <a:endParaRPr lang="en-US" dirty="0"/>
          </a:p>
        </p:txBody>
      </p:sp>
      <p:sp>
        <p:nvSpPr>
          <p:cNvPr id="7" name="Segnaposto testo 6">
            <a:extLst>
              <a:ext uri="{FF2B5EF4-FFF2-40B4-BE49-F238E27FC236}">
                <a16:creationId xmlns:a16="http://schemas.microsoft.com/office/drawing/2014/main" id="{842E576C-A194-7464-A1D8-0AA992A1A4B8}"/>
              </a:ext>
            </a:extLst>
          </p:cNvPr>
          <p:cNvSpPr>
            <a:spLocks noGrp="1"/>
          </p:cNvSpPr>
          <p:nvPr>
            <p:ph type="body" sz="quarter" idx="17"/>
          </p:nvPr>
        </p:nvSpPr>
        <p:spPr/>
        <p:txBody>
          <a:bodyPr>
            <a:noAutofit/>
          </a:bodyPr>
          <a:lstStyle/>
          <a:p>
            <a:r>
              <a:rPr lang="en-GB" noProof="0" dirty="0"/>
              <a:t>Experiments</a:t>
            </a:r>
          </a:p>
        </p:txBody>
      </p:sp>
      <p:sp>
        <p:nvSpPr>
          <p:cNvPr id="8" name="Segnaposto testo 7">
            <a:extLst>
              <a:ext uri="{FF2B5EF4-FFF2-40B4-BE49-F238E27FC236}">
                <a16:creationId xmlns:a16="http://schemas.microsoft.com/office/drawing/2014/main" id="{72AC63C7-5F55-3D8C-6989-E40517DD8D4C}"/>
              </a:ext>
            </a:extLst>
          </p:cNvPr>
          <p:cNvSpPr>
            <a:spLocks noGrp="1"/>
          </p:cNvSpPr>
          <p:nvPr>
            <p:ph type="body" sz="quarter" idx="18"/>
          </p:nvPr>
        </p:nvSpPr>
        <p:spPr/>
        <p:txBody>
          <a:bodyPr/>
          <a:lstStyle/>
          <a:p>
            <a:r>
              <a:rPr lang="it-IT" dirty="0"/>
              <a:t>6</a:t>
            </a:r>
            <a:endParaRPr lang="en-GB" noProof="0" dirty="0"/>
          </a:p>
        </p:txBody>
      </p:sp>
      <p:pic>
        <p:nvPicPr>
          <p:cNvPr id="14" name="Elemento grafico 13">
            <a:extLst>
              <a:ext uri="{FF2B5EF4-FFF2-40B4-BE49-F238E27FC236}">
                <a16:creationId xmlns:a16="http://schemas.microsoft.com/office/drawing/2014/main" id="{05EDA95B-F7BD-7E50-85E5-E8214563D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09800" y="1104900"/>
            <a:ext cx="12420600" cy="8784403"/>
          </a:xfrm>
          <a:prstGeom prst="rect">
            <a:avLst/>
          </a:prstGeom>
        </p:spPr>
      </p:pic>
    </p:spTree>
    <p:extLst>
      <p:ext uri="{BB962C8B-B14F-4D97-AF65-F5344CB8AC3E}">
        <p14:creationId xmlns:p14="http://schemas.microsoft.com/office/powerpoint/2010/main" val="74672663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8DE6EE0-5377-C589-2269-D1541BEF0F42}"/>
              </a:ext>
            </a:extLst>
          </p:cNvPr>
          <p:cNvSpPr>
            <a:spLocks noGrp="1"/>
          </p:cNvSpPr>
          <p:nvPr>
            <p:ph type="sldNum" sz="quarter" idx="12"/>
          </p:nvPr>
        </p:nvSpPr>
        <p:spPr/>
        <p:txBody>
          <a:bodyPr/>
          <a:lstStyle/>
          <a:p>
            <a:fld id="{B6F15528-21DE-4FAA-801E-634DDDAF4B2B}" type="slidenum">
              <a:rPr lang="en-US" smtClean="0"/>
              <a:pPr/>
              <a:t>55</a:t>
            </a:fld>
            <a:endParaRPr lang="en-US" dirty="0"/>
          </a:p>
        </p:txBody>
      </p:sp>
      <p:sp>
        <p:nvSpPr>
          <p:cNvPr id="7" name="Segnaposto testo 6">
            <a:extLst>
              <a:ext uri="{FF2B5EF4-FFF2-40B4-BE49-F238E27FC236}">
                <a16:creationId xmlns:a16="http://schemas.microsoft.com/office/drawing/2014/main" id="{842E576C-A194-7464-A1D8-0AA992A1A4B8}"/>
              </a:ext>
            </a:extLst>
          </p:cNvPr>
          <p:cNvSpPr>
            <a:spLocks noGrp="1"/>
          </p:cNvSpPr>
          <p:nvPr>
            <p:ph type="body" sz="quarter" idx="17"/>
          </p:nvPr>
        </p:nvSpPr>
        <p:spPr/>
        <p:txBody>
          <a:bodyPr>
            <a:noAutofit/>
          </a:bodyPr>
          <a:lstStyle/>
          <a:p>
            <a:r>
              <a:rPr lang="en-GB" noProof="0" dirty="0"/>
              <a:t>Experiments</a:t>
            </a:r>
          </a:p>
        </p:txBody>
      </p:sp>
      <p:sp>
        <p:nvSpPr>
          <p:cNvPr id="8" name="Segnaposto testo 7">
            <a:extLst>
              <a:ext uri="{FF2B5EF4-FFF2-40B4-BE49-F238E27FC236}">
                <a16:creationId xmlns:a16="http://schemas.microsoft.com/office/drawing/2014/main" id="{72AC63C7-5F55-3D8C-6989-E40517DD8D4C}"/>
              </a:ext>
            </a:extLst>
          </p:cNvPr>
          <p:cNvSpPr>
            <a:spLocks noGrp="1"/>
          </p:cNvSpPr>
          <p:nvPr>
            <p:ph type="body" sz="quarter" idx="18"/>
          </p:nvPr>
        </p:nvSpPr>
        <p:spPr/>
        <p:txBody>
          <a:bodyPr/>
          <a:lstStyle/>
          <a:p>
            <a:r>
              <a:rPr lang="it-IT" dirty="0"/>
              <a:t>6</a:t>
            </a:r>
            <a:endParaRPr lang="en-GB" noProof="0" dirty="0"/>
          </a:p>
        </p:txBody>
      </p:sp>
      <p:pic>
        <p:nvPicPr>
          <p:cNvPr id="14" name="Elemento grafico 13">
            <a:extLst>
              <a:ext uri="{FF2B5EF4-FFF2-40B4-BE49-F238E27FC236}">
                <a16:creationId xmlns:a16="http://schemas.microsoft.com/office/drawing/2014/main" id="{05EDA95B-F7BD-7E50-85E5-E8214563DC4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2209800" y="1104900"/>
            <a:ext cx="12420600" cy="8784402"/>
          </a:xfrm>
          <a:prstGeom prst="rect">
            <a:avLst/>
          </a:prstGeom>
        </p:spPr>
      </p:pic>
    </p:spTree>
    <p:extLst>
      <p:ext uri="{BB962C8B-B14F-4D97-AF65-F5344CB8AC3E}">
        <p14:creationId xmlns:p14="http://schemas.microsoft.com/office/powerpoint/2010/main" val="122462885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AA5532E-EF90-666C-BCC0-9F31727DD356}"/>
              </a:ext>
            </a:extLst>
          </p:cNvPr>
          <p:cNvSpPr>
            <a:spLocks noGrp="1"/>
          </p:cNvSpPr>
          <p:nvPr>
            <p:ph type="sldNum" sz="quarter" idx="12"/>
          </p:nvPr>
        </p:nvSpPr>
        <p:spPr/>
        <p:txBody>
          <a:bodyPr/>
          <a:lstStyle/>
          <a:p>
            <a:fld id="{B6F15528-21DE-4FAA-801E-634DDDAF4B2B}" type="slidenum">
              <a:rPr lang="en-US" smtClean="0"/>
              <a:pPr/>
              <a:t>56</a:t>
            </a:fld>
            <a:endParaRPr lang="en-US"/>
          </a:p>
        </p:txBody>
      </p:sp>
      <p:sp>
        <p:nvSpPr>
          <p:cNvPr id="5" name="Segnaposto testo 4">
            <a:extLst>
              <a:ext uri="{FF2B5EF4-FFF2-40B4-BE49-F238E27FC236}">
                <a16:creationId xmlns:a16="http://schemas.microsoft.com/office/drawing/2014/main" id="{22D2499D-8AD0-1A9B-B9C0-A32C19AA77B1}"/>
              </a:ext>
            </a:extLst>
          </p:cNvPr>
          <p:cNvSpPr>
            <a:spLocks noGrp="1"/>
          </p:cNvSpPr>
          <p:nvPr>
            <p:ph type="body" sz="quarter" idx="17"/>
          </p:nvPr>
        </p:nvSpPr>
        <p:spPr/>
        <p:txBody>
          <a:bodyPr>
            <a:noAutofit/>
          </a:bodyPr>
          <a:lstStyle/>
          <a:p>
            <a:r>
              <a:rPr lang="it-IT" dirty="0" err="1"/>
              <a:t>Experiments</a:t>
            </a:r>
            <a:endParaRPr lang="en-GB" dirty="0"/>
          </a:p>
        </p:txBody>
      </p:sp>
      <p:sp>
        <p:nvSpPr>
          <p:cNvPr id="6" name="Segnaposto testo 5">
            <a:extLst>
              <a:ext uri="{FF2B5EF4-FFF2-40B4-BE49-F238E27FC236}">
                <a16:creationId xmlns:a16="http://schemas.microsoft.com/office/drawing/2014/main" id="{D1F5A8B2-F55D-4B8F-63E6-48A11FB39AA7}"/>
              </a:ext>
            </a:extLst>
          </p:cNvPr>
          <p:cNvSpPr>
            <a:spLocks noGrp="1"/>
          </p:cNvSpPr>
          <p:nvPr>
            <p:ph type="body" sz="quarter" idx="18"/>
          </p:nvPr>
        </p:nvSpPr>
        <p:spPr/>
        <p:txBody>
          <a:bodyPr/>
          <a:lstStyle/>
          <a:p>
            <a:r>
              <a:rPr lang="it-IT" dirty="0"/>
              <a:t>6</a:t>
            </a:r>
            <a:endParaRPr lang="en-GB" dirty="0"/>
          </a:p>
        </p:txBody>
      </p:sp>
      <p:sp>
        <p:nvSpPr>
          <p:cNvPr id="7" name="Segnaposto testo 6">
            <a:extLst>
              <a:ext uri="{FF2B5EF4-FFF2-40B4-BE49-F238E27FC236}">
                <a16:creationId xmlns:a16="http://schemas.microsoft.com/office/drawing/2014/main" id="{07846E96-B40A-1862-D1C6-26C18C84ECFF}"/>
              </a:ext>
            </a:extLst>
          </p:cNvPr>
          <p:cNvSpPr>
            <a:spLocks noGrp="1"/>
          </p:cNvSpPr>
          <p:nvPr>
            <p:ph type="body" sz="quarter" idx="19"/>
          </p:nvPr>
        </p:nvSpPr>
        <p:spPr/>
        <p:txBody>
          <a:bodyPr/>
          <a:lstStyle/>
          <a:p>
            <a:r>
              <a:rPr lang="it-IT" dirty="0" err="1"/>
              <a:t>Considerations</a:t>
            </a:r>
            <a:r>
              <a:rPr lang="it-IT" dirty="0"/>
              <a:t> for </a:t>
            </a:r>
            <a:r>
              <a:rPr lang="it-IT" dirty="0" err="1"/>
              <a:t>improvements</a:t>
            </a:r>
            <a:endParaRPr lang="en-GB" dirty="0"/>
          </a:p>
        </p:txBody>
      </p:sp>
      <p:graphicFrame>
        <p:nvGraphicFramePr>
          <p:cNvPr id="9" name="Diagramma 8">
            <a:extLst>
              <a:ext uri="{FF2B5EF4-FFF2-40B4-BE49-F238E27FC236}">
                <a16:creationId xmlns:a16="http://schemas.microsoft.com/office/drawing/2014/main" id="{E22BD59B-6AA3-E8C6-0483-B059AC214EE0}"/>
              </a:ext>
            </a:extLst>
          </p:cNvPr>
          <p:cNvGraphicFramePr/>
          <p:nvPr>
            <p:extLst>
              <p:ext uri="{D42A27DB-BD31-4B8C-83A1-F6EECF244321}">
                <p14:modId xmlns:p14="http://schemas.microsoft.com/office/powerpoint/2010/main" val="1991853321"/>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4297924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16B7594-E50F-885F-F243-5CC2E8687CB9}"/>
              </a:ext>
            </a:extLst>
          </p:cNvPr>
          <p:cNvSpPr>
            <a:spLocks noGrp="1"/>
          </p:cNvSpPr>
          <p:nvPr>
            <p:ph type="sldNum" sz="quarter" idx="12"/>
          </p:nvPr>
        </p:nvSpPr>
        <p:spPr/>
        <p:txBody>
          <a:bodyPr/>
          <a:lstStyle/>
          <a:p>
            <a:fld id="{B6F15528-21DE-4FAA-801E-634DDDAF4B2B}" type="slidenum">
              <a:rPr lang="en-US" smtClean="0"/>
              <a:pPr/>
              <a:t>57</a:t>
            </a:fld>
            <a:endParaRPr lang="en-US" dirty="0"/>
          </a:p>
        </p:txBody>
      </p:sp>
      <p:sp>
        <p:nvSpPr>
          <p:cNvPr id="11" name="Segnaposto testo 10">
            <a:extLst>
              <a:ext uri="{FF2B5EF4-FFF2-40B4-BE49-F238E27FC236}">
                <a16:creationId xmlns:a16="http://schemas.microsoft.com/office/drawing/2014/main" id="{C4216B15-0315-6F46-26CA-6040E5E7F2D0}"/>
              </a:ext>
            </a:extLst>
          </p:cNvPr>
          <p:cNvSpPr>
            <a:spLocks noGrp="1"/>
          </p:cNvSpPr>
          <p:nvPr>
            <p:ph type="body" sz="quarter" idx="17"/>
          </p:nvPr>
        </p:nvSpPr>
        <p:spPr/>
        <p:txBody>
          <a:bodyPr>
            <a:noAutofit/>
          </a:bodyPr>
          <a:lstStyle/>
          <a:p>
            <a:r>
              <a:rPr lang="it-IT" dirty="0" err="1"/>
              <a:t>Experiments</a:t>
            </a:r>
            <a:endParaRPr lang="en-GB" dirty="0"/>
          </a:p>
        </p:txBody>
      </p:sp>
      <p:sp>
        <p:nvSpPr>
          <p:cNvPr id="12" name="Segnaposto testo 11">
            <a:extLst>
              <a:ext uri="{FF2B5EF4-FFF2-40B4-BE49-F238E27FC236}">
                <a16:creationId xmlns:a16="http://schemas.microsoft.com/office/drawing/2014/main" id="{171C780C-1518-D7CC-8892-FBA1AFBE8862}"/>
              </a:ext>
            </a:extLst>
          </p:cNvPr>
          <p:cNvSpPr>
            <a:spLocks noGrp="1"/>
          </p:cNvSpPr>
          <p:nvPr>
            <p:ph type="body" sz="quarter" idx="18"/>
          </p:nvPr>
        </p:nvSpPr>
        <p:spPr/>
        <p:txBody>
          <a:bodyPr/>
          <a:lstStyle/>
          <a:p>
            <a:r>
              <a:rPr lang="it-IT" dirty="0"/>
              <a:t>6</a:t>
            </a:r>
            <a:endParaRPr lang="en-GB" dirty="0"/>
          </a:p>
        </p:txBody>
      </p:sp>
      <p:sp>
        <p:nvSpPr>
          <p:cNvPr id="5" name="Segnaposto testo 4">
            <a:extLst>
              <a:ext uri="{FF2B5EF4-FFF2-40B4-BE49-F238E27FC236}">
                <a16:creationId xmlns:a16="http://schemas.microsoft.com/office/drawing/2014/main" id="{B4ED33F7-BE56-A8E1-71AE-4DF1FA36F96B}"/>
              </a:ext>
            </a:extLst>
          </p:cNvPr>
          <p:cNvSpPr>
            <a:spLocks noGrp="1"/>
          </p:cNvSpPr>
          <p:nvPr>
            <p:ph type="body" sz="quarter" idx="19"/>
          </p:nvPr>
        </p:nvSpPr>
        <p:spPr/>
        <p:txBody>
          <a:bodyPr/>
          <a:lstStyle/>
          <a:p>
            <a:r>
              <a:rPr lang="it-IT" dirty="0"/>
              <a:t>ABP filtering</a:t>
            </a:r>
            <a:endParaRPr lang="en-GB" dirty="0"/>
          </a:p>
        </p:txBody>
      </p:sp>
      <p:graphicFrame>
        <p:nvGraphicFramePr>
          <p:cNvPr id="14" name="Diagramma 13">
            <a:extLst>
              <a:ext uri="{FF2B5EF4-FFF2-40B4-BE49-F238E27FC236}">
                <a16:creationId xmlns:a16="http://schemas.microsoft.com/office/drawing/2014/main" id="{9C3B0952-B4F4-0CE0-EBC7-B29E0EE9B776}"/>
              </a:ext>
            </a:extLst>
          </p:cNvPr>
          <p:cNvGraphicFramePr/>
          <p:nvPr>
            <p:extLst>
              <p:ext uri="{D42A27DB-BD31-4B8C-83A1-F6EECF244321}">
                <p14:modId xmlns:p14="http://schemas.microsoft.com/office/powerpoint/2010/main" val="2232207697"/>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887110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9AFD3D9C-705A-8BEA-AD7D-10178B73BD1D}"/>
              </a:ext>
            </a:extLst>
          </p:cNvPr>
          <p:cNvSpPr>
            <a:spLocks noGrp="1"/>
          </p:cNvSpPr>
          <p:nvPr>
            <p:ph type="sldNum" sz="quarter" idx="12"/>
          </p:nvPr>
        </p:nvSpPr>
        <p:spPr/>
        <p:txBody>
          <a:bodyPr/>
          <a:lstStyle/>
          <a:p>
            <a:fld id="{B6F15528-21DE-4FAA-801E-634DDDAF4B2B}" type="slidenum">
              <a:rPr lang="en-US" smtClean="0"/>
              <a:pPr/>
              <a:t>58</a:t>
            </a:fld>
            <a:endParaRPr lang="en-US" dirty="0"/>
          </a:p>
        </p:txBody>
      </p:sp>
      <p:sp>
        <p:nvSpPr>
          <p:cNvPr id="9" name="Segnaposto testo 8">
            <a:extLst>
              <a:ext uri="{FF2B5EF4-FFF2-40B4-BE49-F238E27FC236}">
                <a16:creationId xmlns:a16="http://schemas.microsoft.com/office/drawing/2014/main" id="{EF0C7A53-6759-1C74-DBC4-6CF0B1B69F82}"/>
              </a:ext>
            </a:extLst>
          </p:cNvPr>
          <p:cNvSpPr>
            <a:spLocks noGrp="1"/>
          </p:cNvSpPr>
          <p:nvPr>
            <p:ph type="body" sz="quarter" idx="17"/>
          </p:nvPr>
        </p:nvSpPr>
        <p:spPr/>
        <p:txBody>
          <a:bodyPr>
            <a:noAutofit/>
          </a:bodyPr>
          <a:lstStyle/>
          <a:p>
            <a:r>
              <a:rPr lang="it-IT" dirty="0" err="1"/>
              <a:t>Experiments</a:t>
            </a:r>
            <a:endParaRPr lang="en-GB" dirty="0"/>
          </a:p>
        </p:txBody>
      </p:sp>
      <p:sp>
        <p:nvSpPr>
          <p:cNvPr id="10" name="Segnaposto testo 9">
            <a:extLst>
              <a:ext uri="{FF2B5EF4-FFF2-40B4-BE49-F238E27FC236}">
                <a16:creationId xmlns:a16="http://schemas.microsoft.com/office/drawing/2014/main" id="{C72B5352-3C22-6E56-FBF8-2E17426CC11D}"/>
              </a:ext>
            </a:extLst>
          </p:cNvPr>
          <p:cNvSpPr>
            <a:spLocks noGrp="1"/>
          </p:cNvSpPr>
          <p:nvPr>
            <p:ph type="body" sz="quarter" idx="18"/>
          </p:nvPr>
        </p:nvSpPr>
        <p:spPr/>
        <p:txBody>
          <a:bodyPr/>
          <a:lstStyle/>
          <a:p>
            <a:r>
              <a:rPr lang="it-IT" dirty="0"/>
              <a:t>6</a:t>
            </a:r>
            <a:endParaRPr lang="en-GB" dirty="0"/>
          </a:p>
        </p:txBody>
      </p:sp>
      <p:pic>
        <p:nvPicPr>
          <p:cNvPr id="12" name="Immagine 11" descr="Immagine che contiene testo, Carattere, schermata, linea&#10;&#10;Descrizione generata automaticamente">
            <a:extLst>
              <a:ext uri="{FF2B5EF4-FFF2-40B4-BE49-F238E27FC236}">
                <a16:creationId xmlns:a16="http://schemas.microsoft.com/office/drawing/2014/main" id="{EA88A547-5CB6-1B49-9EB4-324082EEA4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800" y="1792179"/>
            <a:ext cx="9867400" cy="7400550"/>
          </a:xfrm>
          <a:prstGeom prst="rect">
            <a:avLst/>
          </a:prstGeom>
        </p:spPr>
      </p:pic>
    </p:spTree>
    <p:extLst>
      <p:ext uri="{BB962C8B-B14F-4D97-AF65-F5344CB8AC3E}">
        <p14:creationId xmlns:p14="http://schemas.microsoft.com/office/powerpoint/2010/main" val="5448195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8E7B25F5-E5DB-F50A-EDB1-04FC757D55E9}"/>
              </a:ext>
            </a:extLst>
          </p:cNvPr>
          <p:cNvSpPr>
            <a:spLocks noGrp="1"/>
          </p:cNvSpPr>
          <p:nvPr>
            <p:ph type="sldNum" sz="quarter" idx="12"/>
          </p:nvPr>
        </p:nvSpPr>
        <p:spPr/>
        <p:txBody>
          <a:bodyPr/>
          <a:lstStyle/>
          <a:p>
            <a:fld id="{B6F15528-21DE-4FAA-801E-634DDDAF4B2B}" type="slidenum">
              <a:rPr lang="en-US" smtClean="0"/>
              <a:pPr/>
              <a:t>59</a:t>
            </a:fld>
            <a:endParaRPr lang="en-US" dirty="0"/>
          </a:p>
        </p:txBody>
      </p:sp>
      <p:sp>
        <p:nvSpPr>
          <p:cNvPr id="3" name="Segnaposto testo 2">
            <a:extLst>
              <a:ext uri="{FF2B5EF4-FFF2-40B4-BE49-F238E27FC236}">
                <a16:creationId xmlns:a16="http://schemas.microsoft.com/office/drawing/2014/main" id="{BE4C8661-0488-DD2B-12D1-D41179E53C45}"/>
              </a:ext>
            </a:extLst>
          </p:cNvPr>
          <p:cNvSpPr>
            <a:spLocks noGrp="1"/>
          </p:cNvSpPr>
          <p:nvPr>
            <p:ph type="body" sz="quarter" idx="17"/>
          </p:nvPr>
        </p:nvSpPr>
        <p:spPr/>
        <p:txBody>
          <a:bodyPr>
            <a:noAutofit/>
          </a:bodyPr>
          <a:lstStyle/>
          <a:p>
            <a:r>
              <a:rPr lang="it-IT" dirty="0" err="1"/>
              <a:t>Experiments</a:t>
            </a:r>
            <a:endParaRPr lang="en-GB" dirty="0"/>
          </a:p>
        </p:txBody>
      </p:sp>
      <p:sp>
        <p:nvSpPr>
          <p:cNvPr id="4" name="Segnaposto testo 3">
            <a:extLst>
              <a:ext uri="{FF2B5EF4-FFF2-40B4-BE49-F238E27FC236}">
                <a16:creationId xmlns:a16="http://schemas.microsoft.com/office/drawing/2014/main" id="{8F775358-5E28-B27A-8EA9-5C3938613737}"/>
              </a:ext>
            </a:extLst>
          </p:cNvPr>
          <p:cNvSpPr>
            <a:spLocks noGrp="1"/>
          </p:cNvSpPr>
          <p:nvPr>
            <p:ph type="body" sz="quarter" idx="18"/>
          </p:nvPr>
        </p:nvSpPr>
        <p:spPr/>
        <p:txBody>
          <a:bodyPr/>
          <a:lstStyle/>
          <a:p>
            <a:r>
              <a:rPr lang="it-IT" dirty="0"/>
              <a:t>6</a:t>
            </a:r>
            <a:endParaRPr lang="en-GB" dirty="0"/>
          </a:p>
        </p:txBody>
      </p:sp>
      <p:sp>
        <p:nvSpPr>
          <p:cNvPr id="5" name="Segnaposto testo 4">
            <a:extLst>
              <a:ext uri="{FF2B5EF4-FFF2-40B4-BE49-F238E27FC236}">
                <a16:creationId xmlns:a16="http://schemas.microsoft.com/office/drawing/2014/main" id="{E4203E77-F071-5D57-7B7E-AA343426151C}"/>
              </a:ext>
            </a:extLst>
          </p:cNvPr>
          <p:cNvSpPr>
            <a:spLocks noGrp="1"/>
          </p:cNvSpPr>
          <p:nvPr>
            <p:ph type="body" sz="quarter" idx="19"/>
          </p:nvPr>
        </p:nvSpPr>
        <p:spPr/>
        <p:txBody>
          <a:bodyPr/>
          <a:lstStyle/>
          <a:p>
            <a:r>
              <a:rPr lang="it-IT" dirty="0" err="1"/>
              <a:t>Rebalancing</a:t>
            </a:r>
            <a:endParaRPr lang="en-GB" dirty="0"/>
          </a:p>
        </p:txBody>
      </p:sp>
      <p:graphicFrame>
        <p:nvGraphicFramePr>
          <p:cNvPr id="9" name="Diagramma 8">
            <a:extLst>
              <a:ext uri="{FF2B5EF4-FFF2-40B4-BE49-F238E27FC236}">
                <a16:creationId xmlns:a16="http://schemas.microsoft.com/office/drawing/2014/main" id="{7A739B69-3962-D863-3E40-37263D1EA0FA}"/>
              </a:ext>
            </a:extLst>
          </p:cNvPr>
          <p:cNvGraphicFramePr/>
          <p:nvPr>
            <p:extLst>
              <p:ext uri="{D42A27DB-BD31-4B8C-83A1-F6EECF244321}">
                <p14:modId xmlns:p14="http://schemas.microsoft.com/office/powerpoint/2010/main" val="899573087"/>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032533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B776D202-DE87-E3A3-2D3E-450812CF20EE}"/>
              </a:ext>
            </a:extLst>
          </p:cNvPr>
          <p:cNvSpPr>
            <a:spLocks noGrp="1"/>
          </p:cNvSpPr>
          <p:nvPr>
            <p:ph type="sldNum" sz="quarter" idx="12"/>
          </p:nvPr>
        </p:nvSpPr>
        <p:spPr/>
        <p:txBody>
          <a:bodyPr/>
          <a:lstStyle/>
          <a:p>
            <a:fld id="{B6F15528-21DE-4FAA-801E-634DDDAF4B2B}" type="slidenum">
              <a:rPr lang="en-US" smtClean="0"/>
              <a:pPr/>
              <a:t>6</a:t>
            </a:fld>
            <a:endParaRPr lang="en-US" dirty="0"/>
          </a:p>
        </p:txBody>
      </p:sp>
      <p:sp>
        <p:nvSpPr>
          <p:cNvPr id="10" name="Segnaposto testo 9">
            <a:extLst>
              <a:ext uri="{FF2B5EF4-FFF2-40B4-BE49-F238E27FC236}">
                <a16:creationId xmlns:a16="http://schemas.microsoft.com/office/drawing/2014/main" id="{16CCB603-4D36-D8B9-A2E0-A890C3020500}"/>
              </a:ext>
            </a:extLst>
          </p:cNvPr>
          <p:cNvSpPr>
            <a:spLocks noGrp="1"/>
          </p:cNvSpPr>
          <p:nvPr>
            <p:ph type="body" sz="quarter" idx="19"/>
          </p:nvPr>
        </p:nvSpPr>
        <p:spPr/>
        <p:txBody>
          <a:bodyPr/>
          <a:lstStyle/>
          <a:p>
            <a:r>
              <a:rPr lang="en-GB" noProof="0" dirty="0"/>
              <a:t>Similarity between ABP and PPG</a:t>
            </a:r>
          </a:p>
        </p:txBody>
      </p:sp>
      <p:graphicFrame>
        <p:nvGraphicFramePr>
          <p:cNvPr id="12" name="Segnaposto contenuto 9">
            <a:extLst>
              <a:ext uri="{FF2B5EF4-FFF2-40B4-BE49-F238E27FC236}">
                <a16:creationId xmlns:a16="http://schemas.microsoft.com/office/drawing/2014/main" id="{B58E5237-8B1D-8D7D-A5E5-B5DA2C2E5865}"/>
              </a:ext>
            </a:extLst>
          </p:cNvPr>
          <p:cNvGraphicFramePr>
            <a:graphicFrameLocks/>
          </p:cNvGraphicFramePr>
          <p:nvPr>
            <p:extLst>
              <p:ext uri="{D42A27DB-BD31-4B8C-83A1-F6EECF244321}">
                <p14:modId xmlns:p14="http://schemas.microsoft.com/office/powerpoint/2010/main" val="2955859912"/>
              </p:ext>
            </p:extLst>
          </p:nvPr>
        </p:nvGraphicFramePr>
        <p:xfrm>
          <a:off x="1054256" y="2171700"/>
          <a:ext cx="15863888"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9" name="Segnaposto testo 4">
            <a:extLst>
              <a:ext uri="{FF2B5EF4-FFF2-40B4-BE49-F238E27FC236}">
                <a16:creationId xmlns:a16="http://schemas.microsoft.com/office/drawing/2014/main" id="{5FA081C8-7803-D34B-5480-14AE6C7ABA36}"/>
              </a:ext>
            </a:extLst>
          </p:cNvPr>
          <p:cNvSpPr>
            <a:spLocks noGrp="1"/>
          </p:cNvSpPr>
          <p:nvPr>
            <p:ph type="body" sz="quarter" idx="17"/>
          </p:nvPr>
        </p:nvSpPr>
        <p:spPr>
          <a:xfrm>
            <a:off x="1054100" y="198944"/>
            <a:ext cx="15863888" cy="530225"/>
          </a:xfrm>
        </p:spPr>
        <p:txBody>
          <a:bodyPr/>
          <a:lstStyle/>
          <a:p>
            <a:r>
              <a:rPr lang="en-GB" noProof="0" dirty="0"/>
              <a:t>Context introduction</a:t>
            </a:r>
          </a:p>
        </p:txBody>
      </p:sp>
      <p:sp>
        <p:nvSpPr>
          <p:cNvPr id="20" name="Segnaposto testo 5">
            <a:extLst>
              <a:ext uri="{FF2B5EF4-FFF2-40B4-BE49-F238E27FC236}">
                <a16:creationId xmlns:a16="http://schemas.microsoft.com/office/drawing/2014/main" id="{6B84F1EF-E155-5D62-64B9-334395F459D5}"/>
              </a:ext>
            </a:extLst>
          </p:cNvPr>
          <p:cNvSpPr>
            <a:spLocks noGrp="1"/>
          </p:cNvSpPr>
          <p:nvPr>
            <p:ph type="body" sz="quarter" idx="18"/>
          </p:nvPr>
        </p:nvSpPr>
        <p:spPr>
          <a:xfrm>
            <a:off x="97642" y="213101"/>
            <a:ext cx="652486" cy="415925"/>
          </a:xfrm>
        </p:spPr>
        <p:txBody>
          <a:bodyPr/>
          <a:lstStyle/>
          <a:p>
            <a:r>
              <a:rPr lang="en-GB" noProof="0" dirty="0"/>
              <a:t>1</a:t>
            </a:r>
          </a:p>
        </p:txBody>
      </p:sp>
    </p:spTree>
    <p:extLst>
      <p:ext uri="{BB962C8B-B14F-4D97-AF65-F5344CB8AC3E}">
        <p14:creationId xmlns:p14="http://schemas.microsoft.com/office/powerpoint/2010/main" val="334363333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4601AED5-8E64-BD7D-FE3D-40252760E5F3}"/>
              </a:ext>
            </a:extLst>
          </p:cNvPr>
          <p:cNvSpPr>
            <a:spLocks noGrp="1"/>
          </p:cNvSpPr>
          <p:nvPr>
            <p:ph type="sldNum" sz="quarter" idx="12"/>
          </p:nvPr>
        </p:nvSpPr>
        <p:spPr/>
        <p:txBody>
          <a:bodyPr/>
          <a:lstStyle/>
          <a:p>
            <a:fld id="{B6F15528-21DE-4FAA-801E-634DDDAF4B2B}" type="slidenum">
              <a:rPr lang="en-US" smtClean="0"/>
              <a:pPr/>
              <a:t>60</a:t>
            </a:fld>
            <a:endParaRPr lang="en-US" dirty="0"/>
          </a:p>
        </p:txBody>
      </p:sp>
      <p:sp>
        <p:nvSpPr>
          <p:cNvPr id="3" name="Segnaposto testo 2">
            <a:extLst>
              <a:ext uri="{FF2B5EF4-FFF2-40B4-BE49-F238E27FC236}">
                <a16:creationId xmlns:a16="http://schemas.microsoft.com/office/drawing/2014/main" id="{AD8EA136-A73B-7128-A9F5-0241C6CC8547}"/>
              </a:ext>
            </a:extLst>
          </p:cNvPr>
          <p:cNvSpPr>
            <a:spLocks noGrp="1"/>
          </p:cNvSpPr>
          <p:nvPr>
            <p:ph type="body" sz="quarter" idx="17"/>
          </p:nvPr>
        </p:nvSpPr>
        <p:spPr/>
        <p:txBody>
          <a:bodyPr>
            <a:noAutofit/>
          </a:bodyPr>
          <a:lstStyle/>
          <a:p>
            <a:r>
              <a:rPr lang="it-IT" dirty="0" err="1"/>
              <a:t>Experiments</a:t>
            </a:r>
            <a:endParaRPr lang="en-GB" dirty="0"/>
          </a:p>
        </p:txBody>
      </p:sp>
      <p:sp>
        <p:nvSpPr>
          <p:cNvPr id="4" name="Segnaposto testo 3">
            <a:extLst>
              <a:ext uri="{FF2B5EF4-FFF2-40B4-BE49-F238E27FC236}">
                <a16:creationId xmlns:a16="http://schemas.microsoft.com/office/drawing/2014/main" id="{4D488B75-E6EF-0273-3B3B-13AB0F916D6F}"/>
              </a:ext>
            </a:extLst>
          </p:cNvPr>
          <p:cNvSpPr>
            <a:spLocks noGrp="1"/>
          </p:cNvSpPr>
          <p:nvPr>
            <p:ph type="body" sz="quarter" idx="18"/>
          </p:nvPr>
        </p:nvSpPr>
        <p:spPr/>
        <p:txBody>
          <a:bodyPr/>
          <a:lstStyle/>
          <a:p>
            <a:r>
              <a:rPr lang="it-IT" dirty="0"/>
              <a:t>6</a:t>
            </a:r>
            <a:endParaRPr lang="en-GB" dirty="0"/>
          </a:p>
        </p:txBody>
      </p:sp>
      <p:sp>
        <p:nvSpPr>
          <p:cNvPr id="5" name="Segnaposto testo 4">
            <a:extLst>
              <a:ext uri="{FF2B5EF4-FFF2-40B4-BE49-F238E27FC236}">
                <a16:creationId xmlns:a16="http://schemas.microsoft.com/office/drawing/2014/main" id="{CFA276BA-FB80-9112-589E-3441E5337D76}"/>
              </a:ext>
            </a:extLst>
          </p:cNvPr>
          <p:cNvSpPr>
            <a:spLocks noGrp="1"/>
          </p:cNvSpPr>
          <p:nvPr>
            <p:ph type="body" sz="quarter" idx="19"/>
          </p:nvPr>
        </p:nvSpPr>
        <p:spPr/>
        <p:txBody>
          <a:bodyPr/>
          <a:lstStyle/>
          <a:p>
            <a:r>
              <a:rPr lang="it-IT" dirty="0"/>
              <a:t>The </a:t>
            </a:r>
            <a:r>
              <a:rPr lang="it-IT" dirty="0" err="1"/>
              <a:t>VitalDB</a:t>
            </a:r>
            <a:r>
              <a:rPr lang="it-IT" dirty="0"/>
              <a:t> dataset</a:t>
            </a:r>
            <a:endParaRPr lang="en-GB" dirty="0"/>
          </a:p>
        </p:txBody>
      </p:sp>
      <p:graphicFrame>
        <p:nvGraphicFramePr>
          <p:cNvPr id="7" name="Diagramma 6">
            <a:extLst>
              <a:ext uri="{FF2B5EF4-FFF2-40B4-BE49-F238E27FC236}">
                <a16:creationId xmlns:a16="http://schemas.microsoft.com/office/drawing/2014/main" id="{AABE46ED-6302-4E10-AF7F-B27845F4801C}"/>
              </a:ext>
            </a:extLst>
          </p:cNvPr>
          <p:cNvGraphicFramePr/>
          <p:nvPr>
            <p:extLst>
              <p:ext uri="{D42A27DB-BD31-4B8C-83A1-F6EECF244321}">
                <p14:modId xmlns:p14="http://schemas.microsoft.com/office/powerpoint/2010/main" val="219276210"/>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063373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2324952-5FE8-362C-D921-D46BCEBD7C82}"/>
              </a:ext>
            </a:extLst>
          </p:cNvPr>
          <p:cNvSpPr>
            <a:spLocks noGrp="1"/>
          </p:cNvSpPr>
          <p:nvPr>
            <p:ph type="sldNum" sz="quarter" idx="12"/>
          </p:nvPr>
        </p:nvSpPr>
        <p:spPr/>
        <p:txBody>
          <a:bodyPr/>
          <a:lstStyle/>
          <a:p>
            <a:fld id="{B6F15528-21DE-4FAA-801E-634DDDAF4B2B}" type="slidenum">
              <a:rPr lang="en-US" smtClean="0"/>
              <a:pPr/>
              <a:t>61</a:t>
            </a:fld>
            <a:endParaRPr lang="en-US" dirty="0"/>
          </a:p>
        </p:txBody>
      </p:sp>
      <p:sp>
        <p:nvSpPr>
          <p:cNvPr id="3" name="Segnaposto testo 2">
            <a:extLst>
              <a:ext uri="{FF2B5EF4-FFF2-40B4-BE49-F238E27FC236}">
                <a16:creationId xmlns:a16="http://schemas.microsoft.com/office/drawing/2014/main" id="{C3284AC7-83DA-4FCB-4EA5-D7FB096C79A2}"/>
              </a:ext>
            </a:extLst>
          </p:cNvPr>
          <p:cNvSpPr>
            <a:spLocks noGrp="1"/>
          </p:cNvSpPr>
          <p:nvPr>
            <p:ph type="body" sz="quarter" idx="17"/>
          </p:nvPr>
        </p:nvSpPr>
        <p:spPr/>
        <p:txBody>
          <a:bodyPr>
            <a:noAutofit/>
          </a:bodyPr>
          <a:lstStyle/>
          <a:p>
            <a:r>
              <a:rPr lang="it-IT" dirty="0" err="1"/>
              <a:t>Experiments</a:t>
            </a:r>
            <a:endParaRPr lang="en-GB" dirty="0"/>
          </a:p>
        </p:txBody>
      </p:sp>
      <p:sp>
        <p:nvSpPr>
          <p:cNvPr id="4" name="Segnaposto testo 3">
            <a:extLst>
              <a:ext uri="{FF2B5EF4-FFF2-40B4-BE49-F238E27FC236}">
                <a16:creationId xmlns:a16="http://schemas.microsoft.com/office/drawing/2014/main" id="{9365062D-CFE4-CE35-460E-82134BC90754}"/>
              </a:ext>
            </a:extLst>
          </p:cNvPr>
          <p:cNvSpPr>
            <a:spLocks noGrp="1"/>
          </p:cNvSpPr>
          <p:nvPr>
            <p:ph type="body" sz="quarter" idx="18"/>
          </p:nvPr>
        </p:nvSpPr>
        <p:spPr/>
        <p:txBody>
          <a:bodyPr/>
          <a:lstStyle/>
          <a:p>
            <a:r>
              <a:rPr lang="it-IT" dirty="0"/>
              <a:t>6</a:t>
            </a:r>
            <a:endParaRPr lang="en-GB" dirty="0"/>
          </a:p>
        </p:txBody>
      </p:sp>
      <p:sp>
        <p:nvSpPr>
          <p:cNvPr id="5" name="Segnaposto testo 4">
            <a:extLst>
              <a:ext uri="{FF2B5EF4-FFF2-40B4-BE49-F238E27FC236}">
                <a16:creationId xmlns:a16="http://schemas.microsoft.com/office/drawing/2014/main" id="{F3A21463-4357-AFE3-95C0-FD287E745198}"/>
              </a:ext>
            </a:extLst>
          </p:cNvPr>
          <p:cNvSpPr>
            <a:spLocks noGrp="1"/>
          </p:cNvSpPr>
          <p:nvPr>
            <p:ph type="body" sz="quarter" idx="19"/>
          </p:nvPr>
        </p:nvSpPr>
        <p:spPr/>
        <p:txBody>
          <a:bodyPr/>
          <a:lstStyle/>
          <a:p>
            <a:r>
              <a:rPr lang="it-IT" dirty="0" err="1"/>
              <a:t>Considerations</a:t>
            </a:r>
            <a:r>
              <a:rPr lang="it-IT" dirty="0"/>
              <a:t> on </a:t>
            </a:r>
            <a:r>
              <a:rPr lang="it-IT" dirty="0" err="1"/>
              <a:t>demographic</a:t>
            </a:r>
            <a:r>
              <a:rPr lang="it-IT" dirty="0"/>
              <a:t> features</a:t>
            </a:r>
            <a:endParaRPr lang="en-GB" dirty="0"/>
          </a:p>
        </p:txBody>
      </p:sp>
      <p:graphicFrame>
        <p:nvGraphicFramePr>
          <p:cNvPr id="7" name="Diagramma 6">
            <a:extLst>
              <a:ext uri="{FF2B5EF4-FFF2-40B4-BE49-F238E27FC236}">
                <a16:creationId xmlns:a16="http://schemas.microsoft.com/office/drawing/2014/main" id="{4BA4FCDF-044F-7D72-62D6-5A2DC83A7188}"/>
              </a:ext>
            </a:extLst>
          </p:cNvPr>
          <p:cNvGraphicFramePr/>
          <p:nvPr>
            <p:extLst>
              <p:ext uri="{D42A27DB-BD31-4B8C-83A1-F6EECF244321}">
                <p14:modId xmlns:p14="http://schemas.microsoft.com/office/powerpoint/2010/main" val="2323119398"/>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983669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78B209C-D3D9-0BF2-7137-12FD1682ABAA}"/>
              </a:ext>
            </a:extLst>
          </p:cNvPr>
          <p:cNvSpPr>
            <a:spLocks noGrp="1"/>
          </p:cNvSpPr>
          <p:nvPr>
            <p:ph type="sldNum" sz="quarter" idx="12"/>
          </p:nvPr>
        </p:nvSpPr>
        <p:spPr/>
        <p:txBody>
          <a:bodyPr/>
          <a:lstStyle/>
          <a:p>
            <a:fld id="{B6F15528-21DE-4FAA-801E-634DDDAF4B2B}" type="slidenum">
              <a:rPr lang="en-US" smtClean="0"/>
              <a:pPr/>
              <a:t>62</a:t>
            </a:fld>
            <a:endParaRPr lang="en-US" dirty="0"/>
          </a:p>
        </p:txBody>
      </p:sp>
      <p:sp>
        <p:nvSpPr>
          <p:cNvPr id="3" name="Segnaposto testo 2">
            <a:extLst>
              <a:ext uri="{FF2B5EF4-FFF2-40B4-BE49-F238E27FC236}">
                <a16:creationId xmlns:a16="http://schemas.microsoft.com/office/drawing/2014/main" id="{5013D156-3445-4F19-F828-AA199E56FE70}"/>
              </a:ext>
            </a:extLst>
          </p:cNvPr>
          <p:cNvSpPr>
            <a:spLocks noGrp="1"/>
          </p:cNvSpPr>
          <p:nvPr>
            <p:ph type="body" sz="quarter" idx="17"/>
          </p:nvPr>
        </p:nvSpPr>
        <p:spPr/>
        <p:txBody>
          <a:bodyPr>
            <a:noAutofit/>
          </a:bodyPr>
          <a:lstStyle/>
          <a:p>
            <a:r>
              <a:rPr lang="it-IT" dirty="0" err="1"/>
              <a:t>Experiments</a:t>
            </a:r>
            <a:endParaRPr lang="en-GB" dirty="0"/>
          </a:p>
        </p:txBody>
      </p:sp>
      <p:sp>
        <p:nvSpPr>
          <p:cNvPr id="4" name="Segnaposto testo 3">
            <a:extLst>
              <a:ext uri="{FF2B5EF4-FFF2-40B4-BE49-F238E27FC236}">
                <a16:creationId xmlns:a16="http://schemas.microsoft.com/office/drawing/2014/main" id="{F63AB476-8F75-B1F6-5B9C-EB1EBEAE479A}"/>
              </a:ext>
            </a:extLst>
          </p:cNvPr>
          <p:cNvSpPr>
            <a:spLocks noGrp="1"/>
          </p:cNvSpPr>
          <p:nvPr>
            <p:ph type="body" sz="quarter" idx="18"/>
          </p:nvPr>
        </p:nvSpPr>
        <p:spPr/>
        <p:txBody>
          <a:bodyPr/>
          <a:lstStyle/>
          <a:p>
            <a:r>
              <a:rPr lang="it-IT" dirty="0"/>
              <a:t>6</a:t>
            </a:r>
            <a:endParaRPr lang="en-GB" dirty="0"/>
          </a:p>
        </p:txBody>
      </p:sp>
      <p:sp>
        <p:nvSpPr>
          <p:cNvPr id="5" name="Segnaposto testo 4">
            <a:extLst>
              <a:ext uri="{FF2B5EF4-FFF2-40B4-BE49-F238E27FC236}">
                <a16:creationId xmlns:a16="http://schemas.microsoft.com/office/drawing/2014/main" id="{2CCC95F0-DCF6-5C58-1640-3F45E671F24B}"/>
              </a:ext>
            </a:extLst>
          </p:cNvPr>
          <p:cNvSpPr>
            <a:spLocks noGrp="1"/>
          </p:cNvSpPr>
          <p:nvPr>
            <p:ph type="body" sz="quarter" idx="19"/>
          </p:nvPr>
        </p:nvSpPr>
        <p:spPr/>
        <p:txBody>
          <a:bodyPr/>
          <a:lstStyle/>
          <a:p>
            <a:r>
              <a:rPr lang="it-IT" dirty="0" err="1"/>
              <a:t>VitalDB</a:t>
            </a:r>
            <a:r>
              <a:rPr lang="it-IT" dirty="0"/>
              <a:t>: SBP best model (no </a:t>
            </a:r>
            <a:r>
              <a:rPr lang="it-IT" dirty="0" err="1"/>
              <a:t>demographic</a:t>
            </a:r>
            <a:r>
              <a:rPr lang="it-IT" dirty="0"/>
              <a:t> features)</a:t>
            </a:r>
            <a:endParaRPr lang="en-GB" dirty="0"/>
          </a:p>
        </p:txBody>
      </p:sp>
      <p:pic>
        <p:nvPicPr>
          <p:cNvPr id="8" name="Immagine 7" descr="Immagine che contiene linea, diagramma, mappa, testo&#10;&#10;Descrizione generata automaticamente">
            <a:extLst>
              <a:ext uri="{FF2B5EF4-FFF2-40B4-BE49-F238E27FC236}">
                <a16:creationId xmlns:a16="http://schemas.microsoft.com/office/drawing/2014/main" id="{C856903E-C9DF-B062-0370-7DCC57DC6C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2416128"/>
            <a:ext cx="13268141" cy="7354490"/>
          </a:xfrm>
          <a:prstGeom prst="rect">
            <a:avLst/>
          </a:prstGeom>
        </p:spPr>
      </p:pic>
    </p:spTree>
    <p:extLst>
      <p:ext uri="{BB962C8B-B14F-4D97-AF65-F5344CB8AC3E}">
        <p14:creationId xmlns:p14="http://schemas.microsoft.com/office/powerpoint/2010/main" val="103274140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78B209C-D3D9-0BF2-7137-12FD1682ABAA}"/>
              </a:ext>
            </a:extLst>
          </p:cNvPr>
          <p:cNvSpPr>
            <a:spLocks noGrp="1"/>
          </p:cNvSpPr>
          <p:nvPr>
            <p:ph type="sldNum" sz="quarter" idx="12"/>
          </p:nvPr>
        </p:nvSpPr>
        <p:spPr/>
        <p:txBody>
          <a:bodyPr/>
          <a:lstStyle/>
          <a:p>
            <a:fld id="{B6F15528-21DE-4FAA-801E-634DDDAF4B2B}" type="slidenum">
              <a:rPr lang="en-US" smtClean="0"/>
              <a:pPr/>
              <a:t>63</a:t>
            </a:fld>
            <a:endParaRPr lang="en-US" dirty="0"/>
          </a:p>
        </p:txBody>
      </p:sp>
      <p:sp>
        <p:nvSpPr>
          <p:cNvPr id="3" name="Segnaposto testo 2">
            <a:extLst>
              <a:ext uri="{FF2B5EF4-FFF2-40B4-BE49-F238E27FC236}">
                <a16:creationId xmlns:a16="http://schemas.microsoft.com/office/drawing/2014/main" id="{5013D156-3445-4F19-F828-AA199E56FE70}"/>
              </a:ext>
            </a:extLst>
          </p:cNvPr>
          <p:cNvSpPr>
            <a:spLocks noGrp="1"/>
          </p:cNvSpPr>
          <p:nvPr>
            <p:ph type="body" sz="quarter" idx="17"/>
          </p:nvPr>
        </p:nvSpPr>
        <p:spPr/>
        <p:txBody>
          <a:bodyPr>
            <a:noAutofit/>
          </a:bodyPr>
          <a:lstStyle/>
          <a:p>
            <a:r>
              <a:rPr lang="it-IT" dirty="0" err="1"/>
              <a:t>Experiments</a:t>
            </a:r>
            <a:endParaRPr lang="en-GB" dirty="0"/>
          </a:p>
        </p:txBody>
      </p:sp>
      <p:sp>
        <p:nvSpPr>
          <p:cNvPr id="4" name="Segnaposto testo 3">
            <a:extLst>
              <a:ext uri="{FF2B5EF4-FFF2-40B4-BE49-F238E27FC236}">
                <a16:creationId xmlns:a16="http://schemas.microsoft.com/office/drawing/2014/main" id="{F63AB476-8F75-B1F6-5B9C-EB1EBEAE479A}"/>
              </a:ext>
            </a:extLst>
          </p:cNvPr>
          <p:cNvSpPr>
            <a:spLocks noGrp="1"/>
          </p:cNvSpPr>
          <p:nvPr>
            <p:ph type="body" sz="quarter" idx="18"/>
          </p:nvPr>
        </p:nvSpPr>
        <p:spPr/>
        <p:txBody>
          <a:bodyPr/>
          <a:lstStyle/>
          <a:p>
            <a:r>
              <a:rPr lang="it-IT" dirty="0"/>
              <a:t>6</a:t>
            </a:r>
            <a:endParaRPr lang="en-GB" dirty="0"/>
          </a:p>
        </p:txBody>
      </p:sp>
      <p:sp>
        <p:nvSpPr>
          <p:cNvPr id="5" name="Segnaposto testo 4">
            <a:extLst>
              <a:ext uri="{FF2B5EF4-FFF2-40B4-BE49-F238E27FC236}">
                <a16:creationId xmlns:a16="http://schemas.microsoft.com/office/drawing/2014/main" id="{2CCC95F0-DCF6-5C58-1640-3F45E671F24B}"/>
              </a:ext>
            </a:extLst>
          </p:cNvPr>
          <p:cNvSpPr>
            <a:spLocks noGrp="1"/>
          </p:cNvSpPr>
          <p:nvPr>
            <p:ph type="body" sz="quarter" idx="19"/>
          </p:nvPr>
        </p:nvSpPr>
        <p:spPr/>
        <p:txBody>
          <a:bodyPr/>
          <a:lstStyle/>
          <a:p>
            <a:r>
              <a:rPr lang="it-IT" dirty="0" err="1"/>
              <a:t>VitalDB</a:t>
            </a:r>
            <a:r>
              <a:rPr lang="it-IT" dirty="0"/>
              <a:t>: DBP best model (no </a:t>
            </a:r>
            <a:r>
              <a:rPr lang="it-IT" dirty="0" err="1"/>
              <a:t>demographic</a:t>
            </a:r>
            <a:r>
              <a:rPr lang="it-IT" dirty="0"/>
              <a:t> features)</a:t>
            </a:r>
            <a:endParaRPr lang="en-GB" dirty="0"/>
          </a:p>
        </p:txBody>
      </p:sp>
      <p:pic>
        <p:nvPicPr>
          <p:cNvPr id="8" name="Immagine 7" descr="Immagine che contiene linea, mappa, diagramma, testo&#10;&#10;Descrizione generata automaticamente">
            <a:extLst>
              <a:ext uri="{FF2B5EF4-FFF2-40B4-BE49-F238E27FC236}">
                <a16:creationId xmlns:a16="http://schemas.microsoft.com/office/drawing/2014/main" id="{5D89C82B-3F70-D6A4-5225-F300C2B94D1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2447189"/>
            <a:ext cx="12039600" cy="6673513"/>
          </a:xfrm>
          <a:prstGeom prst="rect">
            <a:avLst/>
          </a:prstGeom>
        </p:spPr>
      </p:pic>
    </p:spTree>
    <p:extLst>
      <p:ext uri="{BB962C8B-B14F-4D97-AF65-F5344CB8AC3E}">
        <p14:creationId xmlns:p14="http://schemas.microsoft.com/office/powerpoint/2010/main" val="336312398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78B209C-D3D9-0BF2-7137-12FD1682ABAA}"/>
              </a:ext>
            </a:extLst>
          </p:cNvPr>
          <p:cNvSpPr>
            <a:spLocks noGrp="1"/>
          </p:cNvSpPr>
          <p:nvPr>
            <p:ph type="sldNum" sz="quarter" idx="12"/>
          </p:nvPr>
        </p:nvSpPr>
        <p:spPr/>
        <p:txBody>
          <a:bodyPr/>
          <a:lstStyle/>
          <a:p>
            <a:fld id="{B6F15528-21DE-4FAA-801E-634DDDAF4B2B}" type="slidenum">
              <a:rPr lang="en-US" smtClean="0"/>
              <a:pPr/>
              <a:t>64</a:t>
            </a:fld>
            <a:endParaRPr lang="en-US" dirty="0"/>
          </a:p>
        </p:txBody>
      </p:sp>
      <p:sp>
        <p:nvSpPr>
          <p:cNvPr id="3" name="Segnaposto testo 2">
            <a:extLst>
              <a:ext uri="{FF2B5EF4-FFF2-40B4-BE49-F238E27FC236}">
                <a16:creationId xmlns:a16="http://schemas.microsoft.com/office/drawing/2014/main" id="{5013D156-3445-4F19-F828-AA199E56FE70}"/>
              </a:ext>
            </a:extLst>
          </p:cNvPr>
          <p:cNvSpPr>
            <a:spLocks noGrp="1"/>
          </p:cNvSpPr>
          <p:nvPr>
            <p:ph type="body" sz="quarter" idx="17"/>
          </p:nvPr>
        </p:nvSpPr>
        <p:spPr/>
        <p:txBody>
          <a:bodyPr>
            <a:noAutofit/>
          </a:bodyPr>
          <a:lstStyle/>
          <a:p>
            <a:r>
              <a:rPr lang="it-IT" dirty="0" err="1"/>
              <a:t>Experiments</a:t>
            </a:r>
            <a:endParaRPr lang="en-GB" dirty="0"/>
          </a:p>
        </p:txBody>
      </p:sp>
      <p:sp>
        <p:nvSpPr>
          <p:cNvPr id="4" name="Segnaposto testo 3">
            <a:extLst>
              <a:ext uri="{FF2B5EF4-FFF2-40B4-BE49-F238E27FC236}">
                <a16:creationId xmlns:a16="http://schemas.microsoft.com/office/drawing/2014/main" id="{F63AB476-8F75-B1F6-5B9C-EB1EBEAE479A}"/>
              </a:ext>
            </a:extLst>
          </p:cNvPr>
          <p:cNvSpPr>
            <a:spLocks noGrp="1"/>
          </p:cNvSpPr>
          <p:nvPr>
            <p:ph type="body" sz="quarter" idx="18"/>
          </p:nvPr>
        </p:nvSpPr>
        <p:spPr/>
        <p:txBody>
          <a:bodyPr/>
          <a:lstStyle/>
          <a:p>
            <a:r>
              <a:rPr lang="it-IT" dirty="0"/>
              <a:t>6</a:t>
            </a:r>
            <a:endParaRPr lang="en-GB" dirty="0"/>
          </a:p>
        </p:txBody>
      </p:sp>
      <p:sp>
        <p:nvSpPr>
          <p:cNvPr id="5" name="Segnaposto testo 4">
            <a:extLst>
              <a:ext uri="{FF2B5EF4-FFF2-40B4-BE49-F238E27FC236}">
                <a16:creationId xmlns:a16="http://schemas.microsoft.com/office/drawing/2014/main" id="{2CCC95F0-DCF6-5C58-1640-3F45E671F24B}"/>
              </a:ext>
            </a:extLst>
          </p:cNvPr>
          <p:cNvSpPr>
            <a:spLocks noGrp="1"/>
          </p:cNvSpPr>
          <p:nvPr>
            <p:ph type="body" sz="quarter" idx="19"/>
          </p:nvPr>
        </p:nvSpPr>
        <p:spPr/>
        <p:txBody>
          <a:bodyPr/>
          <a:lstStyle/>
          <a:p>
            <a:r>
              <a:rPr lang="it-IT" dirty="0" err="1"/>
              <a:t>VitalDB</a:t>
            </a:r>
            <a:r>
              <a:rPr lang="it-IT" dirty="0"/>
              <a:t>: SBP best model (with </a:t>
            </a:r>
            <a:r>
              <a:rPr lang="it-IT" dirty="0" err="1"/>
              <a:t>demographic</a:t>
            </a:r>
            <a:r>
              <a:rPr lang="it-IT" dirty="0"/>
              <a:t> features)</a:t>
            </a:r>
            <a:endParaRPr lang="en-GB" dirty="0"/>
          </a:p>
        </p:txBody>
      </p:sp>
      <p:pic>
        <p:nvPicPr>
          <p:cNvPr id="8" name="Immagine 7">
            <a:extLst>
              <a:ext uri="{FF2B5EF4-FFF2-40B4-BE49-F238E27FC236}">
                <a16:creationId xmlns:a16="http://schemas.microsoft.com/office/drawing/2014/main" id="{C856903E-C9DF-B062-0370-7DCC57DC6C2D}"/>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842505" y="2416128"/>
            <a:ext cx="10783531" cy="7354490"/>
          </a:xfrm>
          <a:prstGeom prst="rect">
            <a:avLst/>
          </a:prstGeom>
        </p:spPr>
      </p:pic>
    </p:spTree>
    <p:extLst>
      <p:ext uri="{BB962C8B-B14F-4D97-AF65-F5344CB8AC3E}">
        <p14:creationId xmlns:p14="http://schemas.microsoft.com/office/powerpoint/2010/main" val="1815863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778B209C-D3D9-0BF2-7137-12FD1682ABAA}"/>
              </a:ext>
            </a:extLst>
          </p:cNvPr>
          <p:cNvSpPr>
            <a:spLocks noGrp="1"/>
          </p:cNvSpPr>
          <p:nvPr>
            <p:ph type="sldNum" sz="quarter" idx="12"/>
          </p:nvPr>
        </p:nvSpPr>
        <p:spPr/>
        <p:txBody>
          <a:bodyPr/>
          <a:lstStyle/>
          <a:p>
            <a:fld id="{B6F15528-21DE-4FAA-801E-634DDDAF4B2B}" type="slidenum">
              <a:rPr lang="en-US" smtClean="0"/>
              <a:pPr/>
              <a:t>65</a:t>
            </a:fld>
            <a:endParaRPr lang="en-US" dirty="0"/>
          </a:p>
        </p:txBody>
      </p:sp>
      <p:sp>
        <p:nvSpPr>
          <p:cNvPr id="3" name="Segnaposto testo 2">
            <a:extLst>
              <a:ext uri="{FF2B5EF4-FFF2-40B4-BE49-F238E27FC236}">
                <a16:creationId xmlns:a16="http://schemas.microsoft.com/office/drawing/2014/main" id="{5013D156-3445-4F19-F828-AA199E56FE70}"/>
              </a:ext>
            </a:extLst>
          </p:cNvPr>
          <p:cNvSpPr>
            <a:spLocks noGrp="1"/>
          </p:cNvSpPr>
          <p:nvPr>
            <p:ph type="body" sz="quarter" idx="17"/>
          </p:nvPr>
        </p:nvSpPr>
        <p:spPr/>
        <p:txBody>
          <a:bodyPr>
            <a:noAutofit/>
          </a:bodyPr>
          <a:lstStyle/>
          <a:p>
            <a:r>
              <a:rPr lang="it-IT" dirty="0" err="1"/>
              <a:t>Experiments</a:t>
            </a:r>
            <a:endParaRPr lang="en-GB" dirty="0"/>
          </a:p>
        </p:txBody>
      </p:sp>
      <p:sp>
        <p:nvSpPr>
          <p:cNvPr id="4" name="Segnaposto testo 3">
            <a:extLst>
              <a:ext uri="{FF2B5EF4-FFF2-40B4-BE49-F238E27FC236}">
                <a16:creationId xmlns:a16="http://schemas.microsoft.com/office/drawing/2014/main" id="{F63AB476-8F75-B1F6-5B9C-EB1EBEAE479A}"/>
              </a:ext>
            </a:extLst>
          </p:cNvPr>
          <p:cNvSpPr>
            <a:spLocks noGrp="1"/>
          </p:cNvSpPr>
          <p:nvPr>
            <p:ph type="body" sz="quarter" idx="18"/>
          </p:nvPr>
        </p:nvSpPr>
        <p:spPr/>
        <p:txBody>
          <a:bodyPr/>
          <a:lstStyle/>
          <a:p>
            <a:r>
              <a:rPr lang="it-IT" dirty="0"/>
              <a:t>6</a:t>
            </a:r>
            <a:endParaRPr lang="en-GB" dirty="0"/>
          </a:p>
        </p:txBody>
      </p:sp>
      <p:sp>
        <p:nvSpPr>
          <p:cNvPr id="5" name="Segnaposto testo 4">
            <a:extLst>
              <a:ext uri="{FF2B5EF4-FFF2-40B4-BE49-F238E27FC236}">
                <a16:creationId xmlns:a16="http://schemas.microsoft.com/office/drawing/2014/main" id="{2CCC95F0-DCF6-5C58-1640-3F45E671F24B}"/>
              </a:ext>
            </a:extLst>
          </p:cNvPr>
          <p:cNvSpPr>
            <a:spLocks noGrp="1"/>
          </p:cNvSpPr>
          <p:nvPr>
            <p:ph type="body" sz="quarter" idx="19"/>
          </p:nvPr>
        </p:nvSpPr>
        <p:spPr/>
        <p:txBody>
          <a:bodyPr/>
          <a:lstStyle/>
          <a:p>
            <a:r>
              <a:rPr lang="it-IT" dirty="0" err="1"/>
              <a:t>VitalDB</a:t>
            </a:r>
            <a:r>
              <a:rPr lang="it-IT" dirty="0"/>
              <a:t>: DBP best model (with </a:t>
            </a:r>
            <a:r>
              <a:rPr lang="it-IT" dirty="0" err="1"/>
              <a:t>demographic</a:t>
            </a:r>
            <a:r>
              <a:rPr lang="it-IT" dirty="0"/>
              <a:t> features)</a:t>
            </a:r>
            <a:endParaRPr lang="en-GB" dirty="0"/>
          </a:p>
        </p:txBody>
      </p:sp>
      <p:pic>
        <p:nvPicPr>
          <p:cNvPr id="8" name="Immagine 7">
            <a:extLst>
              <a:ext uri="{FF2B5EF4-FFF2-40B4-BE49-F238E27FC236}">
                <a16:creationId xmlns:a16="http://schemas.microsoft.com/office/drawing/2014/main" id="{5D89C82B-3F70-D6A4-5225-F300C2B94D1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801327" y="2447189"/>
            <a:ext cx="9008945" cy="6673513"/>
          </a:xfrm>
          <a:prstGeom prst="rect">
            <a:avLst/>
          </a:prstGeom>
        </p:spPr>
      </p:pic>
    </p:spTree>
    <p:extLst>
      <p:ext uri="{BB962C8B-B14F-4D97-AF65-F5344CB8AC3E}">
        <p14:creationId xmlns:p14="http://schemas.microsoft.com/office/powerpoint/2010/main" val="20515695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BB415E7-6F9C-0F29-AE80-4D7046FA7436}"/>
              </a:ext>
            </a:extLst>
          </p:cNvPr>
          <p:cNvSpPr>
            <a:spLocks noGrp="1"/>
          </p:cNvSpPr>
          <p:nvPr>
            <p:ph type="sldNum" sz="quarter" idx="12"/>
          </p:nvPr>
        </p:nvSpPr>
        <p:spPr/>
        <p:txBody>
          <a:bodyPr/>
          <a:lstStyle/>
          <a:p>
            <a:fld id="{B6F15528-21DE-4FAA-801E-634DDDAF4B2B}" type="slidenum">
              <a:rPr lang="en-US" smtClean="0"/>
              <a:pPr/>
              <a:t>66</a:t>
            </a:fld>
            <a:endParaRPr lang="en-US" dirty="0"/>
          </a:p>
        </p:txBody>
      </p:sp>
      <p:sp>
        <p:nvSpPr>
          <p:cNvPr id="3" name="Segnaposto testo 2">
            <a:extLst>
              <a:ext uri="{FF2B5EF4-FFF2-40B4-BE49-F238E27FC236}">
                <a16:creationId xmlns:a16="http://schemas.microsoft.com/office/drawing/2014/main" id="{27A077B2-C325-F7CC-9B4E-63DE6CE10FB1}"/>
              </a:ext>
            </a:extLst>
          </p:cNvPr>
          <p:cNvSpPr>
            <a:spLocks noGrp="1"/>
          </p:cNvSpPr>
          <p:nvPr>
            <p:ph type="body" sz="quarter" idx="17"/>
          </p:nvPr>
        </p:nvSpPr>
        <p:spPr/>
        <p:txBody>
          <a:bodyPr/>
          <a:lstStyle/>
          <a:p>
            <a:r>
              <a:rPr lang="it-IT" dirty="0" err="1"/>
              <a:t>Experiments</a:t>
            </a:r>
            <a:endParaRPr lang="en-GB" dirty="0"/>
          </a:p>
        </p:txBody>
      </p:sp>
      <p:sp>
        <p:nvSpPr>
          <p:cNvPr id="4" name="Segnaposto testo 3">
            <a:extLst>
              <a:ext uri="{FF2B5EF4-FFF2-40B4-BE49-F238E27FC236}">
                <a16:creationId xmlns:a16="http://schemas.microsoft.com/office/drawing/2014/main" id="{65570E04-A44B-FBE4-F321-EC7DB87290EB}"/>
              </a:ext>
            </a:extLst>
          </p:cNvPr>
          <p:cNvSpPr>
            <a:spLocks noGrp="1"/>
          </p:cNvSpPr>
          <p:nvPr>
            <p:ph type="body" sz="quarter" idx="18"/>
          </p:nvPr>
        </p:nvSpPr>
        <p:spPr/>
        <p:txBody>
          <a:bodyPr/>
          <a:lstStyle/>
          <a:p>
            <a:r>
              <a:rPr lang="it-IT" dirty="0"/>
              <a:t>6</a:t>
            </a:r>
            <a:endParaRPr lang="en-GB" dirty="0"/>
          </a:p>
        </p:txBody>
      </p:sp>
      <p:sp>
        <p:nvSpPr>
          <p:cNvPr id="5" name="Segnaposto testo 4">
            <a:extLst>
              <a:ext uri="{FF2B5EF4-FFF2-40B4-BE49-F238E27FC236}">
                <a16:creationId xmlns:a16="http://schemas.microsoft.com/office/drawing/2014/main" id="{D85CCC81-2A60-7397-27BC-437FAE91CC06}"/>
              </a:ext>
            </a:extLst>
          </p:cNvPr>
          <p:cNvSpPr>
            <a:spLocks noGrp="1"/>
          </p:cNvSpPr>
          <p:nvPr>
            <p:ph type="body" sz="quarter" idx="19"/>
          </p:nvPr>
        </p:nvSpPr>
        <p:spPr/>
        <p:txBody>
          <a:bodyPr/>
          <a:lstStyle/>
          <a:p>
            <a:r>
              <a:rPr lang="it-IT" dirty="0" err="1"/>
              <a:t>Errors</a:t>
            </a:r>
            <a:r>
              <a:rPr lang="it-IT" dirty="0"/>
              <a:t> report</a:t>
            </a:r>
            <a:endParaRPr lang="en-GB" dirty="0"/>
          </a:p>
        </p:txBody>
      </p:sp>
      <p:graphicFrame>
        <p:nvGraphicFramePr>
          <p:cNvPr id="8" name="Tabella 7">
            <a:extLst>
              <a:ext uri="{FF2B5EF4-FFF2-40B4-BE49-F238E27FC236}">
                <a16:creationId xmlns:a16="http://schemas.microsoft.com/office/drawing/2014/main" id="{0A2CD169-F48B-0B90-3B58-FD4CC4C3A08C}"/>
              </a:ext>
            </a:extLst>
          </p:cNvPr>
          <p:cNvGraphicFramePr>
            <a:graphicFrameLocks noGrp="1"/>
          </p:cNvGraphicFramePr>
          <p:nvPr>
            <p:extLst>
              <p:ext uri="{D42A27DB-BD31-4B8C-83A1-F6EECF244321}">
                <p14:modId xmlns:p14="http://schemas.microsoft.com/office/powerpoint/2010/main" val="4181889605"/>
              </p:ext>
            </p:extLst>
          </p:nvPr>
        </p:nvGraphicFramePr>
        <p:xfrm>
          <a:off x="1054100" y="2300409"/>
          <a:ext cx="15863888" cy="2931160"/>
        </p:xfrm>
        <a:graphic>
          <a:graphicData uri="http://schemas.openxmlformats.org/drawingml/2006/table">
            <a:tbl>
              <a:tblPr firstRow="1" bandRow="1">
                <a:tableStyleId>{5C22544A-7EE6-4342-B048-85BDC9FD1C3A}</a:tableStyleId>
              </a:tblPr>
              <a:tblGrid>
                <a:gridCol w="3965972">
                  <a:extLst>
                    <a:ext uri="{9D8B030D-6E8A-4147-A177-3AD203B41FA5}">
                      <a16:colId xmlns:a16="http://schemas.microsoft.com/office/drawing/2014/main" val="3987634342"/>
                    </a:ext>
                  </a:extLst>
                </a:gridCol>
                <a:gridCol w="2828528">
                  <a:extLst>
                    <a:ext uri="{9D8B030D-6E8A-4147-A177-3AD203B41FA5}">
                      <a16:colId xmlns:a16="http://schemas.microsoft.com/office/drawing/2014/main" val="1787367979"/>
                    </a:ext>
                  </a:extLst>
                </a:gridCol>
                <a:gridCol w="3581400">
                  <a:extLst>
                    <a:ext uri="{9D8B030D-6E8A-4147-A177-3AD203B41FA5}">
                      <a16:colId xmlns:a16="http://schemas.microsoft.com/office/drawing/2014/main" val="792555565"/>
                    </a:ext>
                  </a:extLst>
                </a:gridCol>
                <a:gridCol w="5487988">
                  <a:extLst>
                    <a:ext uri="{9D8B030D-6E8A-4147-A177-3AD203B41FA5}">
                      <a16:colId xmlns:a16="http://schemas.microsoft.com/office/drawing/2014/main" val="2424780858"/>
                    </a:ext>
                  </a:extLst>
                </a:gridCol>
              </a:tblGrid>
              <a:tr h="370840">
                <a:tc>
                  <a:txBody>
                    <a:bodyPr/>
                    <a:lstStyle/>
                    <a:p>
                      <a:pPr algn="ctr"/>
                      <a:r>
                        <a:rPr lang="it-IT" dirty="0"/>
                        <a:t>Model</a:t>
                      </a:r>
                      <a:endParaRPr lang="en-GB" dirty="0"/>
                    </a:p>
                  </a:txBody>
                  <a:tcPr anchor="ctr"/>
                </a:tc>
                <a:tc>
                  <a:txBody>
                    <a:bodyPr/>
                    <a:lstStyle/>
                    <a:p>
                      <a:pPr algn="ctr"/>
                      <a:r>
                        <a:rPr lang="it-IT" dirty="0"/>
                        <a:t>Absolute </a:t>
                      </a:r>
                      <a:r>
                        <a:rPr lang="it-IT" dirty="0" err="1"/>
                        <a:t>error</a:t>
                      </a:r>
                      <a:r>
                        <a:rPr lang="it-IT" dirty="0"/>
                        <a:t> (</a:t>
                      </a:r>
                      <a:r>
                        <a:rPr lang="it-IT" dirty="0" err="1"/>
                        <a:t>std</a:t>
                      </a:r>
                      <a:r>
                        <a:rPr lang="it-IT" dirty="0"/>
                        <a:t>)</a:t>
                      </a:r>
                      <a:endParaRPr lang="en-GB" dirty="0"/>
                    </a:p>
                  </a:txBody>
                  <a:tcPr anchor="ctr"/>
                </a:tc>
                <a:tc>
                  <a:txBody>
                    <a:bodyPr/>
                    <a:lstStyle/>
                    <a:p>
                      <a:pPr algn="ctr"/>
                      <a:r>
                        <a:rPr lang="it-IT" dirty="0"/>
                        <a:t>Mean Relative </a:t>
                      </a:r>
                      <a:r>
                        <a:rPr lang="it-IT" dirty="0" err="1"/>
                        <a:t>error</a:t>
                      </a:r>
                      <a:r>
                        <a:rPr lang="it-IT" dirty="0"/>
                        <a:t> (</a:t>
                      </a:r>
                      <a:r>
                        <a:rPr lang="it-IT" dirty="0" err="1"/>
                        <a:t>std</a:t>
                      </a:r>
                      <a:r>
                        <a:rPr lang="it-IT" dirty="0"/>
                        <a:t>)</a:t>
                      </a:r>
                      <a:endParaRPr lang="en-GB" dirty="0"/>
                    </a:p>
                  </a:txBody>
                  <a:tcPr anchor="ctr"/>
                </a:tc>
                <a:tc>
                  <a:txBody>
                    <a:bodyPr/>
                    <a:lstStyle/>
                    <a:p>
                      <a:pPr algn="ctr"/>
                      <a:r>
                        <a:rPr lang="it-IT" dirty="0" err="1"/>
                        <a:t>Hyperparameters</a:t>
                      </a:r>
                      <a:endParaRPr lang="en-GB" dirty="0"/>
                    </a:p>
                  </a:txBody>
                  <a:tcPr anchor="ctr"/>
                </a:tc>
                <a:extLst>
                  <a:ext uri="{0D108BD9-81ED-4DB2-BD59-A6C34878D82A}">
                    <a16:rowId xmlns:a16="http://schemas.microsoft.com/office/drawing/2014/main" val="1882312514"/>
                  </a:ext>
                </a:extLst>
              </a:tr>
              <a:tr h="370840">
                <a:tc>
                  <a:txBody>
                    <a:bodyPr/>
                    <a:lstStyle/>
                    <a:p>
                      <a:pPr algn="ctr"/>
                      <a:r>
                        <a:rPr lang="it-IT" dirty="0"/>
                        <a:t>SBP (with </a:t>
                      </a:r>
                      <a:r>
                        <a:rPr lang="it-IT" dirty="0" err="1"/>
                        <a:t>demographics</a:t>
                      </a:r>
                      <a:r>
                        <a:rPr lang="it-IT" dirty="0"/>
                        <a:t>), linear </a:t>
                      </a:r>
                      <a:r>
                        <a:rPr lang="it-IT" dirty="0" err="1"/>
                        <a:t>regression</a:t>
                      </a:r>
                      <a:endParaRPr lang="en-GB" dirty="0"/>
                    </a:p>
                  </a:txBody>
                  <a:tcPr anchor="ctr"/>
                </a:tc>
                <a:tc>
                  <a:txBody>
                    <a:bodyPr/>
                    <a:lstStyle/>
                    <a:p>
                      <a:pPr algn="ctr"/>
                      <a:r>
                        <a:rPr lang="en-GB" dirty="0"/>
                        <a:t>6.32 (6.04)</a:t>
                      </a:r>
                    </a:p>
                  </a:txBody>
                  <a:tcPr anchor="ctr"/>
                </a:tc>
                <a:tc>
                  <a:txBody>
                    <a:bodyPr/>
                    <a:lstStyle/>
                    <a:p>
                      <a:pPr algn="ctr"/>
                      <a:r>
                        <a:rPr lang="en-GB" dirty="0"/>
                        <a:t>11.14% (10.65%)</a:t>
                      </a:r>
                    </a:p>
                  </a:txBody>
                  <a:tcPr anchor="ctr"/>
                </a:tc>
                <a:tc>
                  <a:txBody>
                    <a:bodyPr/>
                    <a:lstStyle/>
                    <a:p>
                      <a:pPr algn="ctr"/>
                      <a:r>
                        <a:rPr lang="it-IT" dirty="0"/>
                        <a:t>Ridge </a:t>
                      </a:r>
                      <a:r>
                        <a:rPr lang="it-IT" dirty="0" err="1"/>
                        <a:t>regularization</a:t>
                      </a:r>
                      <a:endParaRPr lang="it-IT" dirty="0"/>
                    </a:p>
                    <a:p>
                      <a:pPr algn="ctr"/>
                      <a:r>
                        <a:rPr lang="it-IT" dirty="0"/>
                        <a:t>Lambda=1.68875758704911e-08</a:t>
                      </a:r>
                      <a:endParaRPr lang="en-GB" dirty="0"/>
                    </a:p>
                  </a:txBody>
                  <a:tcPr anchor="ctr"/>
                </a:tc>
                <a:extLst>
                  <a:ext uri="{0D108BD9-81ED-4DB2-BD59-A6C34878D82A}">
                    <a16:rowId xmlns:a16="http://schemas.microsoft.com/office/drawing/2014/main" val="360690465"/>
                  </a:ext>
                </a:extLst>
              </a:tr>
              <a:tr h="370840">
                <a:tc>
                  <a:txBody>
                    <a:bodyPr/>
                    <a:lstStyle/>
                    <a:p>
                      <a:pPr algn="ctr"/>
                      <a:r>
                        <a:rPr lang="it-IT" dirty="0"/>
                        <a:t>DBP (with </a:t>
                      </a:r>
                      <a:r>
                        <a:rPr lang="it-IT" dirty="0" err="1"/>
                        <a:t>demographics</a:t>
                      </a:r>
                      <a:r>
                        <a:rPr lang="it-IT" dirty="0"/>
                        <a:t>), linear </a:t>
                      </a:r>
                      <a:r>
                        <a:rPr lang="it-IT" dirty="0" err="1"/>
                        <a:t>regression</a:t>
                      </a:r>
                      <a:endParaRPr lang="en-GB" dirty="0"/>
                    </a:p>
                  </a:txBody>
                  <a:tcPr anchor="ctr"/>
                </a:tc>
                <a:tc>
                  <a:txBody>
                    <a:bodyPr/>
                    <a:lstStyle/>
                    <a:p>
                      <a:pPr algn="ctr"/>
                      <a:r>
                        <a:rPr lang="en-GB" dirty="0"/>
                        <a:t>6.63 (5.74)</a:t>
                      </a:r>
                    </a:p>
                  </a:txBody>
                  <a:tcPr anchor="ctr"/>
                </a:tc>
                <a:tc>
                  <a:txBody>
                    <a:bodyPr/>
                    <a:lstStyle/>
                    <a:p>
                      <a:pPr algn="ctr"/>
                      <a:r>
                        <a:rPr lang="en-GB" dirty="0"/>
                        <a:t>12.27% (11.36%)</a:t>
                      </a:r>
                    </a:p>
                  </a:txBody>
                  <a:tcPr anchor="ctr"/>
                </a:tc>
                <a:tc>
                  <a:txBody>
                    <a:bodyPr/>
                    <a:lstStyle/>
                    <a:p>
                      <a:pPr algn="ctr"/>
                      <a:r>
                        <a:rPr lang="it-IT" dirty="0"/>
                        <a:t>Ridge </a:t>
                      </a:r>
                      <a:r>
                        <a:rPr lang="it-IT" dirty="0" err="1"/>
                        <a:t>regression</a:t>
                      </a:r>
                      <a:endParaRPr lang="it-IT" dirty="0"/>
                    </a:p>
                    <a:p>
                      <a:pPr algn="ctr"/>
                      <a:r>
                        <a:rPr lang="it-IT" dirty="0"/>
                        <a:t>Lambda=5.69990988504337e-08</a:t>
                      </a:r>
                      <a:endParaRPr lang="en-GB" dirty="0"/>
                    </a:p>
                  </a:txBody>
                  <a:tcPr anchor="ctr"/>
                </a:tc>
                <a:extLst>
                  <a:ext uri="{0D108BD9-81ED-4DB2-BD59-A6C34878D82A}">
                    <a16:rowId xmlns:a16="http://schemas.microsoft.com/office/drawing/2014/main" val="2716271711"/>
                  </a:ext>
                </a:extLst>
              </a:tr>
              <a:tr h="370840">
                <a:tc>
                  <a:txBody>
                    <a:bodyPr/>
                    <a:lstStyle/>
                    <a:p>
                      <a:pPr algn="ctr"/>
                      <a:r>
                        <a:rPr lang="it-IT" dirty="0"/>
                        <a:t>SBP (no </a:t>
                      </a:r>
                      <a:r>
                        <a:rPr lang="it-IT" dirty="0" err="1"/>
                        <a:t>demographics</a:t>
                      </a:r>
                      <a:r>
                        <a:rPr lang="it-IT" dirty="0"/>
                        <a:t>), linear </a:t>
                      </a:r>
                      <a:r>
                        <a:rPr lang="it-IT" dirty="0" err="1"/>
                        <a:t>regression</a:t>
                      </a:r>
                      <a:endParaRPr lang="en-GB" dirty="0"/>
                    </a:p>
                  </a:txBody>
                  <a:tcPr anchor="ctr"/>
                </a:tc>
                <a:tc>
                  <a:txBody>
                    <a:bodyPr/>
                    <a:lstStyle/>
                    <a:p>
                      <a:pPr algn="ctr"/>
                      <a:r>
                        <a:rPr lang="en-GB" dirty="0"/>
                        <a:t>12.19 (8.83)</a:t>
                      </a:r>
                    </a:p>
                  </a:txBody>
                  <a:tcPr anchor="ctr"/>
                </a:tc>
                <a:tc>
                  <a:txBody>
                    <a:bodyPr/>
                    <a:lstStyle/>
                    <a:p>
                      <a:pPr algn="ctr"/>
                      <a:r>
                        <a:rPr lang="en-GB" dirty="0"/>
                        <a:t>11.79% (9.05%)</a:t>
                      </a:r>
                    </a:p>
                  </a:txBody>
                  <a:tcPr anchor="ctr"/>
                </a:tc>
                <a:tc>
                  <a:txBody>
                    <a:bodyPr/>
                    <a:lstStyle/>
                    <a:p>
                      <a:pPr algn="ctr"/>
                      <a:r>
                        <a:rPr lang="it-IT" dirty="0"/>
                        <a:t>Ridge </a:t>
                      </a:r>
                      <a:r>
                        <a:rPr lang="it-IT" dirty="0" err="1"/>
                        <a:t>regularization</a:t>
                      </a:r>
                      <a:endParaRPr lang="it-IT" dirty="0"/>
                    </a:p>
                    <a:p>
                      <a:pPr algn="ctr"/>
                      <a:r>
                        <a:rPr lang="it-IT" dirty="0"/>
                        <a:t>Lambda=8.24754638825682</a:t>
                      </a:r>
                      <a:endParaRPr lang="en-GB" dirty="0"/>
                    </a:p>
                  </a:txBody>
                  <a:tcPr anchor="ctr"/>
                </a:tc>
                <a:extLst>
                  <a:ext uri="{0D108BD9-81ED-4DB2-BD59-A6C34878D82A}">
                    <a16:rowId xmlns:a16="http://schemas.microsoft.com/office/drawing/2014/main" val="3118917814"/>
                  </a:ext>
                </a:extLst>
              </a:tr>
              <a:tr h="370840">
                <a:tc>
                  <a:txBody>
                    <a:bodyPr/>
                    <a:lstStyle/>
                    <a:p>
                      <a:pPr algn="ctr"/>
                      <a:r>
                        <a:rPr lang="it-IT" dirty="0"/>
                        <a:t>DBP (no </a:t>
                      </a:r>
                      <a:r>
                        <a:rPr lang="it-IT" dirty="0" err="1"/>
                        <a:t>demographics</a:t>
                      </a:r>
                      <a:r>
                        <a:rPr lang="it-IT" dirty="0"/>
                        <a:t>), linear </a:t>
                      </a:r>
                      <a:r>
                        <a:rPr lang="it-IT" dirty="0" err="1"/>
                        <a:t>regression</a:t>
                      </a:r>
                      <a:endParaRPr lang="en-GB" dirty="0"/>
                    </a:p>
                  </a:txBody>
                  <a:tcPr anchor="ctr"/>
                </a:tc>
                <a:tc>
                  <a:txBody>
                    <a:bodyPr/>
                    <a:lstStyle/>
                    <a:p>
                      <a:pPr algn="ctr"/>
                      <a:r>
                        <a:rPr lang="en-GB" dirty="0"/>
                        <a:t>7.78 (5.95)</a:t>
                      </a:r>
                    </a:p>
                  </a:txBody>
                  <a:tcPr anchor="ctr"/>
                </a:tc>
                <a:tc>
                  <a:txBody>
                    <a:bodyPr/>
                    <a:lstStyle/>
                    <a:p>
                      <a:pPr algn="ctr"/>
                      <a:r>
                        <a:rPr lang="en-GB" dirty="0"/>
                        <a:t>14.15% (11.30%)</a:t>
                      </a:r>
                    </a:p>
                  </a:txBody>
                  <a:tcPr anchor="ctr"/>
                </a:tc>
                <a:tc>
                  <a:txBody>
                    <a:bodyPr/>
                    <a:lstStyle/>
                    <a:p>
                      <a:pPr algn="ctr"/>
                      <a:r>
                        <a:rPr lang="it-IT" dirty="0"/>
                        <a:t>Ridge </a:t>
                      </a:r>
                      <a:r>
                        <a:rPr lang="it-IT" dirty="0" err="1"/>
                        <a:t>regularization</a:t>
                      </a:r>
                      <a:endParaRPr lang="it-IT" dirty="0"/>
                    </a:p>
                    <a:p>
                      <a:pPr algn="ctr"/>
                      <a:r>
                        <a:rPr lang="it-IT" dirty="0"/>
                        <a:t>Lambda=0.000131760236528884</a:t>
                      </a:r>
                      <a:endParaRPr lang="en-GB" dirty="0"/>
                    </a:p>
                  </a:txBody>
                  <a:tcPr anchor="ctr"/>
                </a:tc>
                <a:extLst>
                  <a:ext uri="{0D108BD9-81ED-4DB2-BD59-A6C34878D82A}">
                    <a16:rowId xmlns:a16="http://schemas.microsoft.com/office/drawing/2014/main" val="2398422326"/>
                  </a:ext>
                </a:extLst>
              </a:tr>
            </a:tbl>
          </a:graphicData>
        </a:graphic>
      </p:graphicFrame>
    </p:spTree>
    <p:extLst>
      <p:ext uri="{BB962C8B-B14F-4D97-AF65-F5344CB8AC3E}">
        <p14:creationId xmlns:p14="http://schemas.microsoft.com/office/powerpoint/2010/main" val="270957252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D83C006-7330-A1C7-2BF9-D87F11170E43}"/>
              </a:ext>
            </a:extLst>
          </p:cNvPr>
          <p:cNvSpPr>
            <a:spLocks noGrp="1"/>
          </p:cNvSpPr>
          <p:nvPr>
            <p:ph type="sldNum" sz="quarter" idx="12"/>
          </p:nvPr>
        </p:nvSpPr>
        <p:spPr/>
        <p:txBody>
          <a:bodyPr/>
          <a:lstStyle/>
          <a:p>
            <a:fld id="{B6F15528-21DE-4FAA-801E-634DDDAF4B2B}" type="slidenum">
              <a:rPr lang="en-US" smtClean="0"/>
              <a:pPr/>
              <a:t>67</a:t>
            </a:fld>
            <a:endParaRPr lang="en-US"/>
          </a:p>
        </p:txBody>
      </p:sp>
      <p:sp>
        <p:nvSpPr>
          <p:cNvPr id="6" name="Segnaposto testo 5">
            <a:extLst>
              <a:ext uri="{FF2B5EF4-FFF2-40B4-BE49-F238E27FC236}">
                <a16:creationId xmlns:a16="http://schemas.microsoft.com/office/drawing/2014/main" id="{B22A0432-3581-3068-B2BC-353F769FE5F6}"/>
              </a:ext>
            </a:extLst>
          </p:cNvPr>
          <p:cNvSpPr>
            <a:spLocks noGrp="1"/>
          </p:cNvSpPr>
          <p:nvPr>
            <p:ph type="body" sz="quarter" idx="15"/>
          </p:nvPr>
        </p:nvSpPr>
        <p:spPr/>
        <p:txBody>
          <a:bodyPr/>
          <a:lstStyle/>
          <a:p>
            <a:r>
              <a:rPr lang="en-GB" noProof="0" dirty="0"/>
              <a:t>References</a:t>
            </a:r>
          </a:p>
        </p:txBody>
      </p:sp>
    </p:spTree>
    <p:extLst>
      <p:ext uri="{BB962C8B-B14F-4D97-AF65-F5344CB8AC3E}">
        <p14:creationId xmlns:p14="http://schemas.microsoft.com/office/powerpoint/2010/main" val="16965970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EB48FA9-D58A-00A3-A41E-C8119643D043}"/>
              </a:ext>
            </a:extLst>
          </p:cNvPr>
          <p:cNvSpPr>
            <a:spLocks noGrp="1"/>
          </p:cNvSpPr>
          <p:nvPr>
            <p:ph type="sldNum" sz="quarter" idx="12"/>
          </p:nvPr>
        </p:nvSpPr>
        <p:spPr/>
        <p:txBody>
          <a:bodyPr/>
          <a:lstStyle/>
          <a:p>
            <a:fld id="{B6F15528-21DE-4FAA-801E-634DDDAF4B2B}" type="slidenum">
              <a:rPr lang="en-US" smtClean="0"/>
              <a:pPr/>
              <a:t>68</a:t>
            </a:fld>
            <a:endParaRPr lang="en-US"/>
          </a:p>
        </p:txBody>
      </p:sp>
      <p:sp>
        <p:nvSpPr>
          <p:cNvPr id="5" name="Segnaposto testo 4">
            <a:extLst>
              <a:ext uri="{FF2B5EF4-FFF2-40B4-BE49-F238E27FC236}">
                <a16:creationId xmlns:a16="http://schemas.microsoft.com/office/drawing/2014/main" id="{1422EE06-FE86-A093-29F4-B332ED644BB5}"/>
              </a:ext>
            </a:extLst>
          </p:cNvPr>
          <p:cNvSpPr>
            <a:spLocks noGrp="1"/>
          </p:cNvSpPr>
          <p:nvPr>
            <p:ph type="body" sz="quarter" idx="17"/>
          </p:nvPr>
        </p:nvSpPr>
        <p:spPr/>
        <p:txBody>
          <a:bodyPr>
            <a:noAutofit/>
          </a:bodyPr>
          <a:lstStyle/>
          <a:p>
            <a:r>
              <a:rPr lang="en-GB" noProof="0" dirty="0"/>
              <a:t>References</a:t>
            </a:r>
          </a:p>
        </p:txBody>
      </p:sp>
      <p:sp>
        <p:nvSpPr>
          <p:cNvPr id="8" name="Segnaposto testo 7">
            <a:extLst>
              <a:ext uri="{FF2B5EF4-FFF2-40B4-BE49-F238E27FC236}">
                <a16:creationId xmlns:a16="http://schemas.microsoft.com/office/drawing/2014/main" id="{18BA8CA0-09B6-D9EA-C929-F8B32FB33140}"/>
              </a:ext>
            </a:extLst>
          </p:cNvPr>
          <p:cNvSpPr>
            <a:spLocks noGrp="1"/>
          </p:cNvSpPr>
          <p:nvPr>
            <p:ph type="body" sz="quarter" idx="20"/>
          </p:nvPr>
        </p:nvSpPr>
        <p:spPr>
          <a:xfrm>
            <a:off x="1054100" y="1333500"/>
            <a:ext cx="15863888" cy="7848600"/>
          </a:xfrm>
        </p:spPr>
        <p:txBody>
          <a:bodyPr>
            <a:normAutofit/>
          </a:bodyPr>
          <a:lstStyle/>
          <a:p>
            <a:r>
              <a:rPr lang="en-GB" sz="2200" noProof="0" dirty="0"/>
              <a:t>[1] N. Faris Ali and M. Atef, ‘An efficient hybrid LSTM-ANN joint classification-regression model for PPG based blood pressure monitoring’, Biomedical Signal Processing and Control, vol. 84, p. 104782, Jul. 2023, doi: 10.1016/j.bspc.2023.104782.</a:t>
            </a:r>
          </a:p>
          <a:p>
            <a:endParaRPr lang="en-GB" sz="2200" noProof="0" dirty="0"/>
          </a:p>
          <a:p>
            <a:r>
              <a:rPr lang="en-GB" sz="2200" noProof="0" dirty="0"/>
              <a:t>[2] S. Baek, J. Jang, and S. Yoon, ‘End-to-End Blood Pressure Prediction via Fully Convolutional Networks’, IEEE Access, vol. 7, pp. 185458–185468, 2019, doi: 10.1109/ACCESS.2019.2960844.</a:t>
            </a:r>
          </a:p>
          <a:p>
            <a:endParaRPr lang="en-GB" sz="2200" noProof="0" dirty="0"/>
          </a:p>
          <a:p>
            <a:r>
              <a:rPr lang="en-GB" sz="2200" noProof="0" dirty="0"/>
              <a:t>[3] S. Chen, Z. Ji, H. Wu, and Y. Xu, ‘A Non-Invasive Continuous Blood Pressure Estimation Approach Based on Machine Learning’, Sensors, vol. 19, no. 11, p. 2585, Jun. 2019, doi: 10.3390/s19112585.</a:t>
            </a:r>
          </a:p>
          <a:p>
            <a:endParaRPr lang="en-GB" sz="2200" noProof="0" dirty="0"/>
          </a:p>
          <a:p>
            <a:r>
              <a:rPr lang="en-GB" sz="2200" noProof="0" dirty="0"/>
              <a:t>[4] A. D. Choudhury, R. Banerjee, A. Sinha, and S. Kundu, ‘Estimating blood pressure using Windkessel model on photoplethysmogram’, in 2014 36th Annual International Conference of the IEEE Engineering in Medicine and Biology Society, Chicago, IL: IEEE, Aug. 2014, pp. 4567–4570. doi: 10.1109/EMBC.2014.6944640.</a:t>
            </a:r>
          </a:p>
          <a:p>
            <a:endParaRPr lang="en-GB" sz="2200" noProof="0" dirty="0"/>
          </a:p>
          <a:p>
            <a:r>
              <a:rPr lang="en-GB" sz="2200" noProof="0" dirty="0"/>
              <a:t>[5] M. H. Chowdhury et al., ‘Estimating Blood Pressure from the Photoplethysmogram Signal and Demographic Features Using Machine Learning Techniques’, Sensors, vol. 20, no. 11, p. 3127, Jun. 2020, doi: 10.3390/s20113127.</a:t>
            </a:r>
          </a:p>
          <a:p>
            <a:endParaRPr lang="en-GB" sz="2200" noProof="0" dirty="0"/>
          </a:p>
          <a:p>
            <a:r>
              <a:rPr lang="en-GB" sz="2200" noProof="0" dirty="0"/>
              <a:t>[6] J. Dey, A. Gaurav, and V. N. Tiwari, ‘InstaBP: Cuff-less Blood Pressure Monitoring on Smartphone using Single PPG Sensor’, in 2018 40th Annual International Conference of the IEEE Engineering in Medicine and Biology Society (EMBC), Honolulu, HI: IEEE, Jul. 2018, pp. 5002–5005. doi: 10.1109/EMBC.2018.8513189.</a:t>
            </a:r>
          </a:p>
          <a:p>
            <a:endParaRPr lang="en-GB" sz="2200" noProof="0" dirty="0"/>
          </a:p>
        </p:txBody>
      </p:sp>
    </p:spTree>
    <p:extLst>
      <p:ext uri="{BB962C8B-B14F-4D97-AF65-F5344CB8AC3E}">
        <p14:creationId xmlns:p14="http://schemas.microsoft.com/office/powerpoint/2010/main" val="220390493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EB48FA9-D58A-00A3-A41E-C8119643D043}"/>
              </a:ext>
            </a:extLst>
          </p:cNvPr>
          <p:cNvSpPr>
            <a:spLocks noGrp="1"/>
          </p:cNvSpPr>
          <p:nvPr>
            <p:ph type="sldNum" sz="quarter" idx="12"/>
          </p:nvPr>
        </p:nvSpPr>
        <p:spPr/>
        <p:txBody>
          <a:bodyPr/>
          <a:lstStyle/>
          <a:p>
            <a:fld id="{B6F15528-21DE-4FAA-801E-634DDDAF4B2B}" type="slidenum">
              <a:rPr lang="en-US" smtClean="0"/>
              <a:pPr/>
              <a:t>69</a:t>
            </a:fld>
            <a:endParaRPr lang="en-US"/>
          </a:p>
        </p:txBody>
      </p:sp>
      <p:sp>
        <p:nvSpPr>
          <p:cNvPr id="5" name="Segnaposto testo 4">
            <a:extLst>
              <a:ext uri="{FF2B5EF4-FFF2-40B4-BE49-F238E27FC236}">
                <a16:creationId xmlns:a16="http://schemas.microsoft.com/office/drawing/2014/main" id="{1422EE06-FE86-A093-29F4-B332ED644BB5}"/>
              </a:ext>
            </a:extLst>
          </p:cNvPr>
          <p:cNvSpPr>
            <a:spLocks noGrp="1"/>
          </p:cNvSpPr>
          <p:nvPr>
            <p:ph type="body" sz="quarter" idx="17"/>
          </p:nvPr>
        </p:nvSpPr>
        <p:spPr/>
        <p:txBody>
          <a:bodyPr>
            <a:noAutofit/>
          </a:bodyPr>
          <a:lstStyle/>
          <a:p>
            <a:r>
              <a:rPr lang="en-GB" noProof="0" dirty="0"/>
              <a:t>References</a:t>
            </a:r>
          </a:p>
        </p:txBody>
      </p:sp>
      <p:sp>
        <p:nvSpPr>
          <p:cNvPr id="8" name="Segnaposto testo 7">
            <a:extLst>
              <a:ext uri="{FF2B5EF4-FFF2-40B4-BE49-F238E27FC236}">
                <a16:creationId xmlns:a16="http://schemas.microsoft.com/office/drawing/2014/main" id="{18BA8CA0-09B6-D9EA-C929-F8B32FB33140}"/>
              </a:ext>
            </a:extLst>
          </p:cNvPr>
          <p:cNvSpPr>
            <a:spLocks noGrp="1"/>
          </p:cNvSpPr>
          <p:nvPr>
            <p:ph type="body" sz="quarter" idx="20"/>
          </p:nvPr>
        </p:nvSpPr>
        <p:spPr>
          <a:xfrm>
            <a:off x="1054100" y="1333500"/>
            <a:ext cx="15863888" cy="7848600"/>
          </a:xfrm>
        </p:spPr>
        <p:txBody>
          <a:bodyPr>
            <a:noAutofit/>
          </a:bodyPr>
          <a:lstStyle/>
          <a:p>
            <a:r>
              <a:rPr lang="en-GB" sz="2200" noProof="0" dirty="0"/>
              <a:t>[7] K. Duan, Z. Qian, M. Atef, and G. Wang, ‘A feature exploration methodology for learning based cuffless blood pressure measurement using photoplethysmography’, in 2016 38th Annual International Conference of the IEEE Engineering in Medicine and Biology Society (EMBC), Orlando, FL, USA: IEEE, Aug. 2016, pp. 6385–6388. doi: 10.1109/EMBC.2016.7592189.</a:t>
            </a:r>
          </a:p>
          <a:p>
            <a:endParaRPr lang="en-GB" sz="2200" noProof="0" dirty="0"/>
          </a:p>
          <a:p>
            <a:r>
              <a:rPr lang="en-GB" sz="2200" noProof="0" dirty="0"/>
              <a:t>[8] C. El-Hajj and P. Kyriacou, ‘Deep learning models for cuffless blood pressure monitoring from PPG signals using attention mechanism’, Biomedical Signal Processing and Control, vol. 65, p. 102301, Mar. 2021, doi: 10.1016/j.bspc.2020.102301.</a:t>
            </a:r>
          </a:p>
          <a:p>
            <a:endParaRPr lang="en-GB" sz="2200" noProof="0" dirty="0"/>
          </a:p>
          <a:p>
            <a:r>
              <a:rPr lang="en-GB" sz="2200" noProof="0" dirty="0"/>
              <a:t>[9] M. Kachuee, M. M. Kiani, H. Mohammadzade, and M. Shabany, ‘Cuff-less high-accuracy calibration-free blood pressure estimation using pulse transit time’, in 2015 IEEE International Symposium on Circuits and Systems (ISCAS), Lisbon, Portugal: IEEE, May 2015, pp. 1006–1009. doi: 10.1109/ISCAS.2015.7168806.</a:t>
            </a:r>
          </a:p>
          <a:p>
            <a:endParaRPr lang="en-GB" sz="2200" noProof="0" dirty="0"/>
          </a:p>
          <a:p>
            <a:r>
              <a:rPr lang="en-GB" sz="2200" noProof="0" dirty="0"/>
              <a:t>[10] S. C. Gao, P. Wittek, L. Zhao, and W. J. Jiang, ‘Data-driven estimation of blood pressure using photoplethysmographic signals’, in 2016 38th Annual International Conference of the IEEE Engineering in Medicine and Biology Society (EMBC), Orlando, FL, USA: IEEE, Aug. 2016, pp. 766–769. doi: 10.1109/EMBC.2016.7590814.</a:t>
            </a:r>
          </a:p>
          <a:p>
            <a:endParaRPr lang="en-GB" sz="2200" noProof="0" dirty="0"/>
          </a:p>
          <a:p>
            <a:r>
              <a:rPr lang="en-GB" sz="2200" noProof="0" dirty="0"/>
              <a:t>[11] A. Gaurav, M. Maheedhar, V. N. Tiwari, and R. Narayanan, ‘Cuff-less PPG based continuous blood pressure monitoring — A smartphone based approach’, in 2016 38th Annual International Conference of the IEEE Engineering in Medicine and Biology Society (EMBC), Orlando, FL, USA: IEEE, Aug. 2016, pp. 607–610. doi: 10.1109/EMBC.2016.7590775.</a:t>
            </a:r>
          </a:p>
          <a:p>
            <a:endParaRPr lang="en-GB" sz="2200" noProof="0" dirty="0"/>
          </a:p>
          <a:p>
            <a:endParaRPr lang="en-GB" sz="2200" noProof="0" dirty="0"/>
          </a:p>
          <a:p>
            <a:endParaRPr lang="en-GB" sz="2200" noProof="0" dirty="0"/>
          </a:p>
        </p:txBody>
      </p:sp>
    </p:spTree>
    <p:extLst>
      <p:ext uri="{BB962C8B-B14F-4D97-AF65-F5344CB8AC3E}">
        <p14:creationId xmlns:p14="http://schemas.microsoft.com/office/powerpoint/2010/main" val="7762961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55EEBDA-B2D0-371E-EF7B-2046D1555603}"/>
              </a:ext>
            </a:extLst>
          </p:cNvPr>
          <p:cNvSpPr>
            <a:spLocks noGrp="1"/>
          </p:cNvSpPr>
          <p:nvPr>
            <p:ph type="sldNum" sz="quarter" idx="12"/>
          </p:nvPr>
        </p:nvSpPr>
        <p:spPr/>
        <p:txBody>
          <a:bodyPr/>
          <a:lstStyle/>
          <a:p>
            <a:fld id="{B6F15528-21DE-4FAA-801E-634DDDAF4B2B}" type="slidenum">
              <a:rPr lang="en-US" smtClean="0"/>
              <a:pPr/>
              <a:t>7</a:t>
            </a:fld>
            <a:endParaRPr lang="en-US"/>
          </a:p>
        </p:txBody>
      </p:sp>
      <p:sp>
        <p:nvSpPr>
          <p:cNvPr id="5" name="Segnaposto testo 4">
            <a:extLst>
              <a:ext uri="{FF2B5EF4-FFF2-40B4-BE49-F238E27FC236}">
                <a16:creationId xmlns:a16="http://schemas.microsoft.com/office/drawing/2014/main" id="{917A67DF-362C-8DBE-8493-BEED49FC06F4}"/>
              </a:ext>
            </a:extLst>
          </p:cNvPr>
          <p:cNvSpPr>
            <a:spLocks noGrp="1"/>
          </p:cNvSpPr>
          <p:nvPr>
            <p:ph type="body" sz="quarter" idx="17"/>
          </p:nvPr>
        </p:nvSpPr>
        <p:spPr/>
        <p:txBody>
          <a:bodyPr>
            <a:noAutofit/>
          </a:bodyPr>
          <a:lstStyle/>
          <a:p>
            <a:r>
              <a:rPr lang="en-GB" noProof="0" dirty="0"/>
              <a:t>Context and </a:t>
            </a:r>
            <a:r>
              <a:rPr lang="en-GB" i="1" noProof="0" dirty="0"/>
              <a:t>State-of-art </a:t>
            </a:r>
            <a:r>
              <a:rPr lang="en-GB" noProof="0" dirty="0"/>
              <a:t>approaches</a:t>
            </a:r>
            <a:endParaRPr lang="en-GB" i="1" noProof="0" dirty="0"/>
          </a:p>
        </p:txBody>
      </p:sp>
      <p:sp>
        <p:nvSpPr>
          <p:cNvPr id="6" name="Segnaposto testo 5">
            <a:extLst>
              <a:ext uri="{FF2B5EF4-FFF2-40B4-BE49-F238E27FC236}">
                <a16:creationId xmlns:a16="http://schemas.microsoft.com/office/drawing/2014/main" id="{E6B0EC90-D907-348F-6E18-F43113EB0061}"/>
              </a:ext>
            </a:extLst>
          </p:cNvPr>
          <p:cNvSpPr>
            <a:spLocks noGrp="1"/>
          </p:cNvSpPr>
          <p:nvPr>
            <p:ph type="body" sz="quarter" idx="18"/>
          </p:nvPr>
        </p:nvSpPr>
        <p:spPr/>
        <p:txBody>
          <a:bodyPr>
            <a:noAutofit/>
          </a:bodyPr>
          <a:lstStyle/>
          <a:p>
            <a:r>
              <a:rPr lang="it-IT" dirty="0"/>
              <a:t>1</a:t>
            </a:r>
            <a:endParaRPr lang="en-GB" noProof="0" dirty="0"/>
          </a:p>
        </p:txBody>
      </p:sp>
      <p:sp>
        <p:nvSpPr>
          <p:cNvPr id="10" name="Segnaposto testo 9">
            <a:extLst>
              <a:ext uri="{FF2B5EF4-FFF2-40B4-BE49-F238E27FC236}">
                <a16:creationId xmlns:a16="http://schemas.microsoft.com/office/drawing/2014/main" id="{456A87C6-DF86-DE99-BEFE-8ACFAE98DE43}"/>
              </a:ext>
            </a:extLst>
          </p:cNvPr>
          <p:cNvSpPr>
            <a:spLocks noGrp="1"/>
          </p:cNvSpPr>
          <p:nvPr>
            <p:ph type="body" sz="quarter" idx="19"/>
          </p:nvPr>
        </p:nvSpPr>
        <p:spPr/>
        <p:txBody>
          <a:bodyPr/>
          <a:lstStyle/>
          <a:p>
            <a:r>
              <a:rPr lang="en-GB" noProof="0" dirty="0"/>
              <a:t>Common aspects</a:t>
            </a:r>
          </a:p>
        </p:txBody>
      </p:sp>
      <p:graphicFrame>
        <p:nvGraphicFramePr>
          <p:cNvPr id="18" name="Diagramma 17">
            <a:extLst>
              <a:ext uri="{FF2B5EF4-FFF2-40B4-BE49-F238E27FC236}">
                <a16:creationId xmlns:a16="http://schemas.microsoft.com/office/drawing/2014/main" id="{8D14614E-B278-9826-D1CD-A49F5E5BD711}"/>
              </a:ext>
            </a:extLst>
          </p:cNvPr>
          <p:cNvGraphicFramePr/>
          <p:nvPr>
            <p:extLst>
              <p:ext uri="{D42A27DB-BD31-4B8C-83A1-F6EECF244321}">
                <p14:modId xmlns:p14="http://schemas.microsoft.com/office/powerpoint/2010/main" val="1766028913"/>
              </p:ext>
            </p:extLst>
          </p:nvPr>
        </p:nvGraphicFramePr>
        <p:xfrm>
          <a:off x="1054100" y="2476500"/>
          <a:ext cx="15863888" cy="6781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78214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EB48FA9-D58A-00A3-A41E-C8119643D043}"/>
              </a:ext>
            </a:extLst>
          </p:cNvPr>
          <p:cNvSpPr>
            <a:spLocks noGrp="1"/>
          </p:cNvSpPr>
          <p:nvPr>
            <p:ph type="sldNum" sz="quarter" idx="12"/>
          </p:nvPr>
        </p:nvSpPr>
        <p:spPr/>
        <p:txBody>
          <a:bodyPr/>
          <a:lstStyle/>
          <a:p>
            <a:fld id="{B6F15528-21DE-4FAA-801E-634DDDAF4B2B}" type="slidenum">
              <a:rPr lang="en-US" smtClean="0"/>
              <a:pPr/>
              <a:t>70</a:t>
            </a:fld>
            <a:endParaRPr lang="en-US"/>
          </a:p>
        </p:txBody>
      </p:sp>
      <p:sp>
        <p:nvSpPr>
          <p:cNvPr id="5" name="Segnaposto testo 4">
            <a:extLst>
              <a:ext uri="{FF2B5EF4-FFF2-40B4-BE49-F238E27FC236}">
                <a16:creationId xmlns:a16="http://schemas.microsoft.com/office/drawing/2014/main" id="{1422EE06-FE86-A093-29F4-B332ED644BB5}"/>
              </a:ext>
            </a:extLst>
          </p:cNvPr>
          <p:cNvSpPr>
            <a:spLocks noGrp="1"/>
          </p:cNvSpPr>
          <p:nvPr>
            <p:ph type="body" sz="quarter" idx="17"/>
          </p:nvPr>
        </p:nvSpPr>
        <p:spPr/>
        <p:txBody>
          <a:bodyPr>
            <a:noAutofit/>
          </a:bodyPr>
          <a:lstStyle/>
          <a:p>
            <a:r>
              <a:rPr lang="en-GB" noProof="0" dirty="0"/>
              <a:t>References</a:t>
            </a:r>
          </a:p>
        </p:txBody>
      </p:sp>
      <p:sp>
        <p:nvSpPr>
          <p:cNvPr id="8" name="Segnaposto testo 7">
            <a:extLst>
              <a:ext uri="{FF2B5EF4-FFF2-40B4-BE49-F238E27FC236}">
                <a16:creationId xmlns:a16="http://schemas.microsoft.com/office/drawing/2014/main" id="{18BA8CA0-09B6-D9EA-C929-F8B32FB33140}"/>
              </a:ext>
            </a:extLst>
          </p:cNvPr>
          <p:cNvSpPr>
            <a:spLocks noGrp="1"/>
          </p:cNvSpPr>
          <p:nvPr>
            <p:ph type="body" sz="quarter" idx="20"/>
          </p:nvPr>
        </p:nvSpPr>
        <p:spPr>
          <a:xfrm>
            <a:off x="1054100" y="1251932"/>
            <a:ext cx="15863888" cy="7848600"/>
          </a:xfrm>
        </p:spPr>
        <p:txBody>
          <a:bodyPr>
            <a:noAutofit/>
          </a:bodyPr>
          <a:lstStyle/>
          <a:p>
            <a:r>
              <a:rPr lang="en-GB" sz="2200" noProof="0" dirty="0"/>
              <a:t>[12] S. S. Thomas, V. Nathan, C. Zong, K. Soundarapandian, X. Shi, and R. Jafari, ‘BioWatch: A Noninvasive Wrist-Based Blood Pressure Monitor That Incorporates Training Techniques for Posture and Subject Variability’, IEEE J. Biomed. Health Inform., vol. 20, no. 5, pp. 1291–1300, Sep. 2016, doi: 10.1109/JBHI.2015.2458779.</a:t>
            </a:r>
          </a:p>
          <a:p>
            <a:endParaRPr lang="en-GB" sz="2200" noProof="0" dirty="0"/>
          </a:p>
          <a:p>
            <a:r>
              <a:rPr lang="en-GB" sz="2200" noProof="0" dirty="0"/>
              <a:t>[13] M. Liu, L.-M. Po, and H. Fu, ‘Cuffless Blood Pressure Estimation Based on Photoplethysmography Signal and Its Second Derivative’, IJCTE, vol. 9, no. 3, pp. 202–206, 2017, doi: 10.7763/IJCTE.2017.V9.1138.</a:t>
            </a:r>
          </a:p>
          <a:p>
            <a:endParaRPr lang="en-GB" sz="2200" noProof="0" dirty="0"/>
          </a:p>
          <a:p>
            <a:r>
              <a:rPr lang="en-GB" sz="2200" noProof="0" dirty="0"/>
              <a:t>[14] K. Song, K. Chung, and J.-H. Chang, ‘Cuffless Deep Learning-Based Blood Pressure Estimation for Smart Wristwatches’, IEEE Trans. Instrum. Meas., vol. 69, no. 7, pp. 4292–4302, Jul. 2020, doi: 10.1109/TIM.2019.2947103.</a:t>
            </a:r>
          </a:p>
          <a:p>
            <a:endParaRPr lang="en-GB" sz="2200" noProof="0" dirty="0"/>
          </a:p>
          <a:p>
            <a:r>
              <a:rPr lang="en-GB" sz="2200" noProof="0" dirty="0"/>
              <a:t>[15] K. N. G. Priyanka et al., ‘Estimating Blood Pressure via Artificial Neural Networks Based on Measured Photoplethysmography Waveforms’, in 2018 IEEE SENSORS, New Delhi: IEEE, Oct. 2018, pp. 1–4. doi: 10.1109/ICSENS.2018.8589796.</a:t>
            </a:r>
          </a:p>
          <a:p>
            <a:endParaRPr lang="en-GB" sz="2200" noProof="0" dirty="0"/>
          </a:p>
          <a:p>
            <a:r>
              <a:rPr lang="en-GB" sz="2200" noProof="0" dirty="0"/>
              <a:t>[16] P. Su, X.-R. Ding, Y.-T. Zhang, J. Liu, F. Miao, and N. Zhao, ‘Long-term blood pressure prediction with deep recurrent </a:t>
            </a:r>
            <a:r>
              <a:rPr lang="en-GB" sz="2200" u="sng" noProof="0" dirty="0"/>
              <a:t>neural</a:t>
            </a:r>
            <a:r>
              <a:rPr lang="en-GB" sz="2200" noProof="0" dirty="0"/>
              <a:t> networks’, in 2018 IEEE EMBS International Conference on Biomedical &amp; Health Informatics (BHI), Las Vegas, NV, USA: IEEE, Mar. 2018, pp. 323–328. doi: 10.1109/BHI.2018.8333434.</a:t>
            </a:r>
          </a:p>
          <a:p>
            <a:endParaRPr lang="en-GB" sz="2200" noProof="0" dirty="0"/>
          </a:p>
          <a:p>
            <a:r>
              <a:rPr lang="en-GB" sz="2200" noProof="0" dirty="0"/>
              <a:t>[17] N. F. Ali, M. Hussein, F. Awwad, and M. Atef, ‘Convolutional Autoencoder for Real-Time PPG Based Blood Pressure Monitoring Using TinyML’, in 2023 International Conference on Microelectronics (ICM), Abu Dhabi, United Arab Emirates: IEEE, Dec. 2023, pp. 41–45. doi: 10.1109/ICM60448.2023.10378901.</a:t>
            </a:r>
          </a:p>
          <a:p>
            <a:endParaRPr lang="en-GB" sz="2200" noProof="0" dirty="0"/>
          </a:p>
          <a:p>
            <a:endParaRPr lang="en-GB" sz="2200" noProof="0" dirty="0"/>
          </a:p>
        </p:txBody>
      </p:sp>
    </p:spTree>
    <p:extLst>
      <p:ext uri="{BB962C8B-B14F-4D97-AF65-F5344CB8AC3E}">
        <p14:creationId xmlns:p14="http://schemas.microsoft.com/office/powerpoint/2010/main" val="25487775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EB48FA9-D58A-00A3-A41E-C8119643D043}"/>
              </a:ext>
            </a:extLst>
          </p:cNvPr>
          <p:cNvSpPr>
            <a:spLocks noGrp="1"/>
          </p:cNvSpPr>
          <p:nvPr>
            <p:ph type="sldNum" sz="quarter" idx="12"/>
          </p:nvPr>
        </p:nvSpPr>
        <p:spPr/>
        <p:txBody>
          <a:bodyPr/>
          <a:lstStyle/>
          <a:p>
            <a:fld id="{B6F15528-21DE-4FAA-801E-634DDDAF4B2B}" type="slidenum">
              <a:rPr lang="en-US" smtClean="0"/>
              <a:pPr/>
              <a:t>71</a:t>
            </a:fld>
            <a:endParaRPr lang="en-US"/>
          </a:p>
        </p:txBody>
      </p:sp>
      <p:sp>
        <p:nvSpPr>
          <p:cNvPr id="5" name="Segnaposto testo 4">
            <a:extLst>
              <a:ext uri="{FF2B5EF4-FFF2-40B4-BE49-F238E27FC236}">
                <a16:creationId xmlns:a16="http://schemas.microsoft.com/office/drawing/2014/main" id="{1422EE06-FE86-A093-29F4-B332ED644BB5}"/>
              </a:ext>
            </a:extLst>
          </p:cNvPr>
          <p:cNvSpPr>
            <a:spLocks noGrp="1"/>
          </p:cNvSpPr>
          <p:nvPr>
            <p:ph type="body" sz="quarter" idx="17"/>
          </p:nvPr>
        </p:nvSpPr>
        <p:spPr/>
        <p:txBody>
          <a:bodyPr>
            <a:noAutofit/>
          </a:bodyPr>
          <a:lstStyle/>
          <a:p>
            <a:r>
              <a:rPr lang="en-GB" noProof="0" dirty="0"/>
              <a:t>References</a:t>
            </a:r>
          </a:p>
        </p:txBody>
      </p:sp>
      <p:sp>
        <p:nvSpPr>
          <p:cNvPr id="8" name="Segnaposto testo 7">
            <a:extLst>
              <a:ext uri="{FF2B5EF4-FFF2-40B4-BE49-F238E27FC236}">
                <a16:creationId xmlns:a16="http://schemas.microsoft.com/office/drawing/2014/main" id="{18BA8CA0-09B6-D9EA-C929-F8B32FB33140}"/>
              </a:ext>
            </a:extLst>
          </p:cNvPr>
          <p:cNvSpPr>
            <a:spLocks noGrp="1"/>
          </p:cNvSpPr>
          <p:nvPr>
            <p:ph type="body" sz="quarter" idx="20"/>
          </p:nvPr>
        </p:nvSpPr>
        <p:spPr>
          <a:xfrm>
            <a:off x="1054100" y="1233644"/>
            <a:ext cx="15863888" cy="7848600"/>
          </a:xfrm>
        </p:spPr>
        <p:txBody>
          <a:bodyPr>
            <a:noAutofit/>
          </a:bodyPr>
          <a:lstStyle/>
          <a:p>
            <a:r>
              <a:rPr lang="en-GB" sz="2200" noProof="0" dirty="0"/>
              <a:t>[18] B. C. Casadei, A. Gumiero, G. Tantillo, L. Della Torre, and G. Olmo, ‘Systolic Blood Pressure Estimation from PPG Signal Using ANN’, Electronics, vol. 11, no. 18, p. 2909, Sep. 2022, doi: 10.3390/electronics11182909.</a:t>
            </a:r>
          </a:p>
          <a:p>
            <a:endParaRPr lang="en-GB" sz="2200" noProof="0" dirty="0"/>
          </a:p>
          <a:p>
            <a:r>
              <a:rPr lang="en-GB" sz="2200" noProof="0" dirty="0"/>
              <a:t>[19] K. Ahmed and M. Hassan, ‘tinyCare: A tinyML-based Low-Cost Continuous Blood Pressure Estimation on the Extreme Edge’, in 2022 IEEE 10th International Conference on Healthcare Informatics (ICHI), Rochester, MN, USA: IEEE, Jun. 2022, pp. 264–275. doi: 10.1109/ICHI54592.2022.00047.</a:t>
            </a:r>
          </a:p>
          <a:p>
            <a:endParaRPr lang="en-GB" sz="2200" noProof="0" dirty="0"/>
          </a:p>
          <a:p>
            <a:r>
              <a:rPr lang="en-GB" sz="2200" noProof="0" dirty="0"/>
              <a:t>[20] B. Tóth, S. Torma, Á. Nagy, and L. Szegletes, ‘Deep Learning-Based Blood Pressure Measurement on a Low-Power Microcontroller’, in 2023 14th IEEE International Conference on Cognitive Infocommunications (CogInfoCom), Budapest, Hungary: IEEE, Sep. 2023, pp. 000117–000122. doi: 10.1109/CogInfoCom59411.2023.10397510.</a:t>
            </a:r>
          </a:p>
          <a:p>
            <a:endParaRPr lang="en-GB" sz="2200" noProof="0" dirty="0"/>
          </a:p>
          <a:p>
            <a:r>
              <a:rPr lang="en-GB" sz="2200" noProof="0" dirty="0"/>
              <a:t>[21] D. Agro et al., ‘PPG embedded system for blood pressure monitoring’, in 2014 AEIT Annual Conference - From Research to Industry: The Need for a More Effective Technology Transfer (AEIT), Trieste: IEEE, Sep. 2014, pp. 1–6. doi: 10.1109/AEIT.2014.7002012.</a:t>
            </a:r>
          </a:p>
          <a:p>
            <a:endParaRPr lang="en-GB" sz="2200" noProof="0" dirty="0"/>
          </a:p>
          <a:p>
            <a:r>
              <a:rPr lang="en-GB" sz="2200" noProof="0" dirty="0"/>
              <a:t>[22] V. P. Rachim, S. Kang, J.-H. Baek, and S.-M. Park, ‘Unobtrusive, Cuffless Blood Pressure Monitoring Using a Soft Polymer Sensor Array With Flexible Hybrid Electronics’, IEEE Sensors J., vol. 21, no. 8, pp. 10132–10142, Apr. 2021, doi: 10.1109/JSEN.2021.3059864.</a:t>
            </a:r>
          </a:p>
        </p:txBody>
      </p:sp>
    </p:spTree>
    <p:extLst>
      <p:ext uri="{BB962C8B-B14F-4D97-AF65-F5344CB8AC3E}">
        <p14:creationId xmlns:p14="http://schemas.microsoft.com/office/powerpoint/2010/main" val="381820221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5EB48FA9-D58A-00A3-A41E-C8119643D043}"/>
              </a:ext>
            </a:extLst>
          </p:cNvPr>
          <p:cNvSpPr>
            <a:spLocks noGrp="1"/>
          </p:cNvSpPr>
          <p:nvPr>
            <p:ph type="sldNum" sz="quarter" idx="12"/>
          </p:nvPr>
        </p:nvSpPr>
        <p:spPr/>
        <p:txBody>
          <a:bodyPr/>
          <a:lstStyle/>
          <a:p>
            <a:fld id="{B6F15528-21DE-4FAA-801E-634DDDAF4B2B}" type="slidenum">
              <a:rPr lang="en-US" smtClean="0"/>
              <a:pPr/>
              <a:t>72</a:t>
            </a:fld>
            <a:endParaRPr lang="en-US"/>
          </a:p>
        </p:txBody>
      </p:sp>
      <p:sp>
        <p:nvSpPr>
          <p:cNvPr id="5" name="Segnaposto testo 4">
            <a:extLst>
              <a:ext uri="{FF2B5EF4-FFF2-40B4-BE49-F238E27FC236}">
                <a16:creationId xmlns:a16="http://schemas.microsoft.com/office/drawing/2014/main" id="{1422EE06-FE86-A093-29F4-B332ED644BB5}"/>
              </a:ext>
            </a:extLst>
          </p:cNvPr>
          <p:cNvSpPr>
            <a:spLocks noGrp="1"/>
          </p:cNvSpPr>
          <p:nvPr>
            <p:ph type="body" sz="quarter" idx="17"/>
          </p:nvPr>
        </p:nvSpPr>
        <p:spPr/>
        <p:txBody>
          <a:bodyPr>
            <a:noAutofit/>
          </a:bodyPr>
          <a:lstStyle/>
          <a:p>
            <a:r>
              <a:rPr lang="en-GB" noProof="0" dirty="0"/>
              <a:t>References</a:t>
            </a:r>
          </a:p>
        </p:txBody>
      </p:sp>
      <p:sp>
        <p:nvSpPr>
          <p:cNvPr id="8" name="Segnaposto testo 7">
            <a:extLst>
              <a:ext uri="{FF2B5EF4-FFF2-40B4-BE49-F238E27FC236}">
                <a16:creationId xmlns:a16="http://schemas.microsoft.com/office/drawing/2014/main" id="{18BA8CA0-09B6-D9EA-C929-F8B32FB33140}"/>
              </a:ext>
            </a:extLst>
          </p:cNvPr>
          <p:cNvSpPr>
            <a:spLocks noGrp="1"/>
          </p:cNvSpPr>
          <p:nvPr>
            <p:ph type="body" sz="quarter" idx="20"/>
          </p:nvPr>
        </p:nvSpPr>
        <p:spPr>
          <a:xfrm>
            <a:off x="1054100" y="1409700"/>
            <a:ext cx="15863888" cy="7848600"/>
          </a:xfrm>
        </p:spPr>
        <p:txBody>
          <a:bodyPr>
            <a:noAutofit/>
          </a:bodyPr>
          <a:lstStyle/>
          <a:p>
            <a:r>
              <a:rPr lang="en-GB" sz="2200" noProof="0" dirty="0"/>
              <a:t>[23] Q. Wu et al., ‘An Ambulatory Blood Pressure Monitoring System Based on the Uncalibrated Steps of the Wrist’, in 2019 12th International Congress on Image and Signal Processing, BioMedical Engineering and Informatics (CISP-BMEI), Suzhou, China: IEEE, Oct. 2019, pp. 1–6. doi: 10.1109/CISP-BMEI48845.2019.8966011.</a:t>
            </a:r>
          </a:p>
          <a:p>
            <a:endParaRPr lang="en-GB" sz="2200" noProof="0" dirty="0"/>
          </a:p>
          <a:p>
            <a:r>
              <a:rPr lang="en-GB" sz="2200" noProof="0" dirty="0"/>
              <a:t>[24] M. Kachuee, M. M. Kiani, H. Mohammadzade, and M. Shabany, ‘Cuffless Blood Pressure Estimation Algorithms for Continuous Health-Care Monitoring’, IEEE Trans. Biomed. Eng., vol. 64, no. 4, pp. 859–869, Apr. 2017, doi: 10.1109/TBME.2016.2580904.</a:t>
            </a:r>
          </a:p>
          <a:p>
            <a:endParaRPr lang="en-GB" sz="2200" noProof="0" dirty="0"/>
          </a:p>
          <a:p>
            <a:r>
              <a:rPr lang="en-GB" sz="2200" noProof="0" dirty="0"/>
              <a:t>[25] M. Saeed et al., ‘Multiparameter Intelligent Monitoring in Intensive Care II: A public-access intensive care unit database*’:, Critical Care Medicine, vol. 39, no. 5, pp. 952–960, May 2011, doi: 10.1097/CCM.0b013e31820a92c6.</a:t>
            </a:r>
          </a:p>
          <a:p>
            <a:endParaRPr lang="en-GB" sz="2200" noProof="0" dirty="0"/>
          </a:p>
          <a:p>
            <a:r>
              <a:rPr lang="en-GB" sz="2200" noProof="0" dirty="0"/>
              <a:t>[26] A. L. Goldberger et al., ‘PhysioBank, PhysioToolkit, and PhysioNet: Components of a New Research Resource for Complex Physiologic Signals’, Circulation, vol. 101, no. 23, Jun. 2000, doi: 10.1161/01.CIR.101.23.e215.</a:t>
            </a:r>
          </a:p>
          <a:p>
            <a:pPr>
              <a:spcBef>
                <a:spcPts val="0"/>
              </a:spcBef>
              <a:spcAft>
                <a:spcPts val="0"/>
              </a:spcAft>
            </a:pPr>
            <a:endParaRPr lang="en-GB" sz="2200" noProof="0" dirty="0">
              <a:effectLst/>
            </a:endParaRPr>
          </a:p>
          <a:p>
            <a:pPr>
              <a:spcBef>
                <a:spcPts val="0"/>
              </a:spcBef>
              <a:spcAft>
                <a:spcPts val="0"/>
              </a:spcAft>
            </a:pPr>
            <a:r>
              <a:rPr lang="en-GB" sz="2200" noProof="0" dirty="0"/>
              <a:t>[27] </a:t>
            </a:r>
            <a:r>
              <a:rPr lang="en-GB" sz="2200" noProof="0" dirty="0">
                <a:effectLst/>
              </a:rPr>
              <a:t>T. Foss, E. Stensrud, B. Kitchenham, and I. Myrtveit, ‘A simulation study of the model evaluation criterion mmre’, </a:t>
            </a:r>
            <a:r>
              <a:rPr lang="en-GB" sz="2200" i="1" noProof="0" dirty="0">
                <a:effectLst/>
              </a:rPr>
              <a:t>IIEEE Trans. Software Eng.</a:t>
            </a:r>
            <a:r>
              <a:rPr lang="en-GB" sz="2200" noProof="0" dirty="0">
                <a:effectLst/>
              </a:rPr>
              <a:t>, vol. 29, no. 11, pp. 985–995, Nov. 2003, doi: 10.1109/TSE.2003.1245300.</a:t>
            </a:r>
            <a:endParaRPr lang="en-GB" sz="2200" noProof="0" dirty="0"/>
          </a:p>
          <a:p>
            <a:pPr>
              <a:spcBef>
                <a:spcPts val="0"/>
              </a:spcBef>
              <a:spcAft>
                <a:spcPts val="0"/>
              </a:spcAft>
            </a:pPr>
            <a:endParaRPr lang="en-GB" sz="2200" noProof="0" dirty="0">
              <a:effectLst/>
            </a:endParaRPr>
          </a:p>
        </p:txBody>
      </p:sp>
    </p:spTree>
    <p:extLst>
      <p:ext uri="{BB962C8B-B14F-4D97-AF65-F5344CB8AC3E}">
        <p14:creationId xmlns:p14="http://schemas.microsoft.com/office/powerpoint/2010/main" val="2143530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355EEBDA-B2D0-371E-EF7B-2046D1555603}"/>
              </a:ext>
            </a:extLst>
          </p:cNvPr>
          <p:cNvSpPr>
            <a:spLocks noGrp="1"/>
          </p:cNvSpPr>
          <p:nvPr>
            <p:ph type="sldNum" sz="quarter" idx="12"/>
          </p:nvPr>
        </p:nvSpPr>
        <p:spPr/>
        <p:txBody>
          <a:bodyPr/>
          <a:lstStyle/>
          <a:p>
            <a:fld id="{B6F15528-21DE-4FAA-801E-634DDDAF4B2B}" type="slidenum">
              <a:rPr lang="en-US" smtClean="0"/>
              <a:pPr/>
              <a:t>8</a:t>
            </a:fld>
            <a:endParaRPr lang="en-US"/>
          </a:p>
        </p:txBody>
      </p:sp>
      <p:sp>
        <p:nvSpPr>
          <p:cNvPr id="5" name="Segnaposto testo 4">
            <a:extLst>
              <a:ext uri="{FF2B5EF4-FFF2-40B4-BE49-F238E27FC236}">
                <a16:creationId xmlns:a16="http://schemas.microsoft.com/office/drawing/2014/main" id="{917A67DF-362C-8DBE-8493-BEED49FC06F4}"/>
              </a:ext>
            </a:extLst>
          </p:cNvPr>
          <p:cNvSpPr>
            <a:spLocks noGrp="1"/>
          </p:cNvSpPr>
          <p:nvPr>
            <p:ph type="body" sz="quarter" idx="17"/>
          </p:nvPr>
        </p:nvSpPr>
        <p:spPr/>
        <p:txBody>
          <a:bodyPr>
            <a:noAutofit/>
          </a:bodyPr>
          <a:lstStyle/>
          <a:p>
            <a:r>
              <a:rPr lang="en-GB" i="1" noProof="0" dirty="0"/>
              <a:t>State-of-art </a:t>
            </a:r>
            <a:r>
              <a:rPr lang="en-GB" noProof="0" dirty="0"/>
              <a:t>approaches</a:t>
            </a:r>
            <a:endParaRPr lang="en-GB" i="1" noProof="0" dirty="0"/>
          </a:p>
        </p:txBody>
      </p:sp>
      <p:sp>
        <p:nvSpPr>
          <p:cNvPr id="6" name="Segnaposto testo 5">
            <a:extLst>
              <a:ext uri="{FF2B5EF4-FFF2-40B4-BE49-F238E27FC236}">
                <a16:creationId xmlns:a16="http://schemas.microsoft.com/office/drawing/2014/main" id="{E6B0EC90-D907-348F-6E18-F43113EB0061}"/>
              </a:ext>
            </a:extLst>
          </p:cNvPr>
          <p:cNvSpPr>
            <a:spLocks noGrp="1"/>
          </p:cNvSpPr>
          <p:nvPr>
            <p:ph type="body" sz="quarter" idx="18"/>
          </p:nvPr>
        </p:nvSpPr>
        <p:spPr/>
        <p:txBody>
          <a:bodyPr>
            <a:noAutofit/>
          </a:bodyPr>
          <a:lstStyle/>
          <a:p>
            <a:r>
              <a:rPr lang="en-GB" noProof="0" dirty="0"/>
              <a:t>2</a:t>
            </a:r>
          </a:p>
        </p:txBody>
      </p:sp>
      <p:sp>
        <p:nvSpPr>
          <p:cNvPr id="10" name="Segnaposto testo 9">
            <a:extLst>
              <a:ext uri="{FF2B5EF4-FFF2-40B4-BE49-F238E27FC236}">
                <a16:creationId xmlns:a16="http://schemas.microsoft.com/office/drawing/2014/main" id="{456A87C6-DF86-DE99-BEFE-8ACFAE98DE43}"/>
              </a:ext>
            </a:extLst>
          </p:cNvPr>
          <p:cNvSpPr>
            <a:spLocks noGrp="1"/>
          </p:cNvSpPr>
          <p:nvPr>
            <p:ph type="body" sz="quarter" idx="19"/>
          </p:nvPr>
        </p:nvSpPr>
        <p:spPr/>
        <p:txBody>
          <a:bodyPr/>
          <a:lstStyle/>
          <a:p>
            <a:r>
              <a:rPr lang="en-GB" noProof="0" dirty="0"/>
              <a:t>Common pipeline</a:t>
            </a:r>
          </a:p>
        </p:txBody>
      </p:sp>
      <p:graphicFrame>
        <p:nvGraphicFramePr>
          <p:cNvPr id="7" name="Diagramma 6">
            <a:extLst>
              <a:ext uri="{FF2B5EF4-FFF2-40B4-BE49-F238E27FC236}">
                <a16:creationId xmlns:a16="http://schemas.microsoft.com/office/drawing/2014/main" id="{B6281005-F114-1885-CB63-99BCDD7D7219}"/>
              </a:ext>
            </a:extLst>
          </p:cNvPr>
          <p:cNvGraphicFramePr/>
          <p:nvPr>
            <p:extLst>
              <p:ext uri="{D42A27DB-BD31-4B8C-83A1-F6EECF244321}">
                <p14:modId xmlns:p14="http://schemas.microsoft.com/office/powerpoint/2010/main" val="3140177717"/>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273430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numero diapositiva 1">
            <a:extLst>
              <a:ext uri="{FF2B5EF4-FFF2-40B4-BE49-F238E27FC236}">
                <a16:creationId xmlns:a16="http://schemas.microsoft.com/office/drawing/2014/main" id="{2E72FA8D-ADF9-0785-A544-8C2DAB0C6B21}"/>
              </a:ext>
            </a:extLst>
          </p:cNvPr>
          <p:cNvSpPr>
            <a:spLocks noGrp="1"/>
          </p:cNvSpPr>
          <p:nvPr>
            <p:ph type="sldNum" sz="quarter" idx="12"/>
          </p:nvPr>
        </p:nvSpPr>
        <p:spPr/>
        <p:txBody>
          <a:bodyPr/>
          <a:lstStyle/>
          <a:p>
            <a:fld id="{B6F15528-21DE-4FAA-801E-634DDDAF4B2B}" type="slidenum">
              <a:rPr lang="en-US" smtClean="0"/>
              <a:pPr/>
              <a:t>9</a:t>
            </a:fld>
            <a:endParaRPr lang="en-US" dirty="0"/>
          </a:p>
        </p:txBody>
      </p:sp>
      <p:sp>
        <p:nvSpPr>
          <p:cNvPr id="3" name="Segnaposto testo 2">
            <a:extLst>
              <a:ext uri="{FF2B5EF4-FFF2-40B4-BE49-F238E27FC236}">
                <a16:creationId xmlns:a16="http://schemas.microsoft.com/office/drawing/2014/main" id="{876E5668-F77D-97DF-C274-4500EFAB7D5A}"/>
              </a:ext>
            </a:extLst>
          </p:cNvPr>
          <p:cNvSpPr>
            <a:spLocks noGrp="1"/>
          </p:cNvSpPr>
          <p:nvPr>
            <p:ph type="body" sz="quarter" idx="17"/>
          </p:nvPr>
        </p:nvSpPr>
        <p:spPr/>
        <p:txBody>
          <a:bodyPr>
            <a:noAutofit/>
          </a:bodyPr>
          <a:lstStyle/>
          <a:p>
            <a:r>
              <a:rPr lang="en-GB" i="1" noProof="0" dirty="0"/>
              <a:t>State-of-art</a:t>
            </a:r>
            <a:r>
              <a:rPr lang="en-GB" noProof="0" dirty="0"/>
              <a:t> approaches</a:t>
            </a:r>
            <a:endParaRPr lang="en-GB" i="1" noProof="0" dirty="0"/>
          </a:p>
        </p:txBody>
      </p:sp>
      <p:sp>
        <p:nvSpPr>
          <p:cNvPr id="4" name="Segnaposto testo 3">
            <a:extLst>
              <a:ext uri="{FF2B5EF4-FFF2-40B4-BE49-F238E27FC236}">
                <a16:creationId xmlns:a16="http://schemas.microsoft.com/office/drawing/2014/main" id="{2B3CB659-9653-2C66-BA3E-6A4254DE75B3}"/>
              </a:ext>
            </a:extLst>
          </p:cNvPr>
          <p:cNvSpPr>
            <a:spLocks noGrp="1"/>
          </p:cNvSpPr>
          <p:nvPr>
            <p:ph type="body" sz="quarter" idx="18"/>
          </p:nvPr>
        </p:nvSpPr>
        <p:spPr/>
        <p:txBody>
          <a:bodyPr/>
          <a:lstStyle/>
          <a:p>
            <a:r>
              <a:rPr lang="en-GB" noProof="0" dirty="0"/>
              <a:t>2</a:t>
            </a:r>
          </a:p>
        </p:txBody>
      </p:sp>
      <p:sp>
        <p:nvSpPr>
          <p:cNvPr id="5" name="Segnaposto testo 4">
            <a:extLst>
              <a:ext uri="{FF2B5EF4-FFF2-40B4-BE49-F238E27FC236}">
                <a16:creationId xmlns:a16="http://schemas.microsoft.com/office/drawing/2014/main" id="{561FFDAB-8990-5D60-E379-AA15BBD52A13}"/>
              </a:ext>
            </a:extLst>
          </p:cNvPr>
          <p:cNvSpPr>
            <a:spLocks noGrp="1"/>
          </p:cNvSpPr>
          <p:nvPr>
            <p:ph type="body" sz="quarter" idx="19"/>
          </p:nvPr>
        </p:nvSpPr>
        <p:spPr/>
        <p:txBody>
          <a:bodyPr/>
          <a:lstStyle/>
          <a:p>
            <a:r>
              <a:rPr lang="en-GB" noProof="0" dirty="0"/>
              <a:t>Data Preprocessing</a:t>
            </a:r>
          </a:p>
        </p:txBody>
      </p:sp>
      <p:graphicFrame>
        <p:nvGraphicFramePr>
          <p:cNvPr id="9" name="Diagramma 8">
            <a:extLst>
              <a:ext uri="{FF2B5EF4-FFF2-40B4-BE49-F238E27FC236}">
                <a16:creationId xmlns:a16="http://schemas.microsoft.com/office/drawing/2014/main" id="{DED951D8-F730-1B94-432C-F41708A379AF}"/>
              </a:ext>
            </a:extLst>
          </p:cNvPr>
          <p:cNvGraphicFramePr/>
          <p:nvPr>
            <p:extLst>
              <p:ext uri="{D42A27DB-BD31-4B8C-83A1-F6EECF244321}">
                <p14:modId xmlns:p14="http://schemas.microsoft.com/office/powerpoint/2010/main" val="2860446504"/>
              </p:ext>
            </p:extLst>
          </p:nvPr>
        </p:nvGraphicFramePr>
        <p:xfrm>
          <a:off x="1054100" y="2197384"/>
          <a:ext cx="15863888" cy="70609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065089559"/>
      </p:ext>
    </p:extLst>
  </p:cSld>
  <p:clrMapOvr>
    <a:masterClrMapping/>
  </p:clrMapOvr>
</p:sld>
</file>

<file path=ppt/theme/theme1.xml><?xml version="1.0" encoding="utf-8"?>
<a:theme xmlns:a="http://schemas.openxmlformats.org/drawingml/2006/main" name="Office Theme">
  <a:themeElements>
    <a:clrScheme name="tesi">
      <a:dk1>
        <a:sysClr val="windowText" lastClr="000000"/>
      </a:dk1>
      <a:lt1>
        <a:sysClr val="window" lastClr="FFFFFF"/>
      </a:lt1>
      <a:dk2>
        <a:srgbClr val="17375E"/>
      </a:dk2>
      <a:lt2>
        <a:srgbClr val="EEEEEE"/>
      </a:lt2>
      <a:accent1>
        <a:srgbClr val="17375E"/>
      </a:accent1>
      <a:accent2>
        <a:srgbClr val="C84B31"/>
      </a:accent2>
      <a:accent3>
        <a:srgbClr val="569C79"/>
      </a:accent3>
      <a:accent4>
        <a:srgbClr val="8064A2"/>
      </a:accent4>
      <a:accent5>
        <a:srgbClr val="4BACC6"/>
      </a:accent5>
      <a:accent6>
        <a:srgbClr val="ACA450"/>
      </a:accent6>
      <a:hlink>
        <a:srgbClr val="0000FF"/>
      </a:hlink>
      <a:folHlink>
        <a:srgbClr val="800080"/>
      </a:folHlink>
    </a:clrScheme>
    <a:fontScheme name="Poppins">
      <a:majorFont>
        <a:latin typeface="Poppins Medium"/>
        <a:ea typeface=""/>
        <a:cs typeface=""/>
      </a:majorFont>
      <a:minorFont>
        <a:latin typeface="Poppi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1">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C8CAF3A-2926-478E-B5A1-5412377DB367}">
  <we:reference id="wa200004052" version="1.0.0.2" store="it-IT" storeType="OMEX"/>
  <we:alternateReferences>
    <we:reference id="wa200004052" version="1.0.0.2" store="WA200004052"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4507</TotalTime>
  <Words>5660</Words>
  <Application>Microsoft Office PowerPoint</Application>
  <PresentationFormat>Personalizzato</PresentationFormat>
  <Paragraphs>1155</Paragraphs>
  <Slides>72</Slides>
  <Notes>1</Notes>
  <HiddenSlides>0</HiddenSlides>
  <MMClips>0</MMClips>
  <ScaleCrop>false</ScaleCrop>
  <HeadingPairs>
    <vt:vector size="6" baseType="variant">
      <vt:variant>
        <vt:lpstr>Caratteri utilizzati</vt:lpstr>
      </vt:variant>
      <vt:variant>
        <vt:i4>7</vt:i4>
      </vt:variant>
      <vt:variant>
        <vt:lpstr>Tema</vt:lpstr>
      </vt:variant>
      <vt:variant>
        <vt:i4>1</vt:i4>
      </vt:variant>
      <vt:variant>
        <vt:lpstr>Titoli diapositive</vt:lpstr>
      </vt:variant>
      <vt:variant>
        <vt:i4>72</vt:i4>
      </vt:variant>
    </vt:vector>
  </HeadingPairs>
  <TitlesOfParts>
    <vt:vector size="80" baseType="lpstr">
      <vt:lpstr>Poppins Bold</vt:lpstr>
      <vt:lpstr>Aptos</vt:lpstr>
      <vt:lpstr>Poppins</vt:lpstr>
      <vt:lpstr>Poppins Medium</vt:lpstr>
      <vt:lpstr>Cambria Math</vt:lpstr>
      <vt:lpstr>Poppins Light</vt:lpstr>
      <vt:lpstr>Arial</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Red Blue Soft Grey Illustration Thesis Project Final Defense Presentation Template</dc:title>
  <cp:lastModifiedBy>LUIGI VEROLLA</cp:lastModifiedBy>
  <cp:revision>27</cp:revision>
  <dcterms:created xsi:type="dcterms:W3CDTF">2006-08-16T00:00:00Z</dcterms:created>
  <dcterms:modified xsi:type="dcterms:W3CDTF">2024-07-04T08:45:45Z</dcterms:modified>
  <dc:identifier>DAGHY5SWpzs</dc:identifier>
</cp:coreProperties>
</file>